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31285000a147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81ba9e93a4d4e"/>
  </p:sldMasterIdLst>
  <p:sldIdLst>
    <p:sldId xmlns:r="http://schemas.openxmlformats.org/officeDocument/2006/relationships" id="256" r:id="Rd4822863374444d1"/>
    <p:sldId xmlns:r="http://schemas.openxmlformats.org/officeDocument/2006/relationships" id="257" r:id="R39f93bfab9534a10"/>
    <p:sldId xmlns:r="http://schemas.openxmlformats.org/officeDocument/2006/relationships" id="258" r:id="R597cd9e269a245a0"/>
    <p:sldId xmlns:r="http://schemas.openxmlformats.org/officeDocument/2006/relationships" id="259" r:id="Rd06987aeeb644311"/>
    <p:sldId xmlns:r="http://schemas.openxmlformats.org/officeDocument/2006/relationships" id="260" r:id="Re501e5113a9e4230"/>
    <p:sldId xmlns:r="http://schemas.openxmlformats.org/officeDocument/2006/relationships" id="261" r:id="R8523bb817555493f"/>
    <p:sldId xmlns:r="http://schemas.openxmlformats.org/officeDocument/2006/relationships" id="262" r:id="R5a1d3405224f4c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81ba9e93a4d4e" /><Relationship Type="http://schemas.openxmlformats.org/officeDocument/2006/relationships/slide" Target="/ppt/slides/slide1.xml" Id="Rd4822863374444d1" /><Relationship Type="http://schemas.openxmlformats.org/officeDocument/2006/relationships/slide" Target="/ppt/slides/slide2.xml" Id="R39f93bfab9534a10" /><Relationship Type="http://schemas.openxmlformats.org/officeDocument/2006/relationships/slide" Target="/ppt/slides/slide3.xml" Id="R597cd9e269a245a0" /><Relationship Type="http://schemas.openxmlformats.org/officeDocument/2006/relationships/slide" Target="/ppt/slides/slide4.xml" Id="Rd06987aeeb644311" /><Relationship Type="http://schemas.openxmlformats.org/officeDocument/2006/relationships/slide" Target="/ppt/slides/slide5.xml" Id="Re501e5113a9e4230" /><Relationship Type="http://schemas.openxmlformats.org/officeDocument/2006/relationships/slide" Target="/ppt/slides/slide6.xml" Id="R8523bb817555493f" /><Relationship Type="http://schemas.openxmlformats.org/officeDocument/2006/relationships/slide" Target="/ppt/slides/slide7.xml" Id="R5a1d3405224f4c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5c7349c93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6481fde394c78" /><Relationship Type="http://schemas.openxmlformats.org/officeDocument/2006/relationships/theme" Target="/ppt/slideMasters/theme/theme1.xml" Id="R8e334fd6f6ca44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6481fde39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469293e35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8ffe2ee574c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b46c04d76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285cf877446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b2d5ca59044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35870188b46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ccdccc2334c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MILJØSERVICE OTTERSØY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MILJØSERVICE OTTERSØY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MILJØSERVICE OTTERSØY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MILJØSERVICE OTTERSØY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MILJØSERVICE OTTERSØY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MILJØSERVICE OTTERSØY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1 761 987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1 671 410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1 398 012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1 884 794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2 148 964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MILJØSERVICE OTTERSØY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HAVGLØTT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HAMLAND FORMIDLING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HAMLAND TOM RICHARD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MILJØSERVICE OTTERSØY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976 621 794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MILJØSERVICE OTTERSØY AS</a:t>
            </a:r>
          </a:p>
        </p:txBody>
      </p:sp>
    </p:spTree>
  </p:cSld>
  <p:clrMapOvr>
    <a:masterClrMapping xmlns:a="http://schemas.openxmlformats.org/drawingml/2006/main"/>
  </p:clrMapOvr>
</p:sld>
</file>