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91e018455549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5ac92b91f405d"/>
  </p:sldMasterIdLst>
  <p:sldIdLst>
    <p:sldId xmlns:r="http://schemas.openxmlformats.org/officeDocument/2006/relationships" id="256" r:id="Ra625d055ef7c43e8"/>
    <p:sldId xmlns:r="http://schemas.openxmlformats.org/officeDocument/2006/relationships" id="257" r:id="R0f8382d259264fc3"/>
    <p:sldId xmlns:r="http://schemas.openxmlformats.org/officeDocument/2006/relationships" id="258" r:id="R51e513f81567476c"/>
    <p:sldId xmlns:r="http://schemas.openxmlformats.org/officeDocument/2006/relationships" id="259" r:id="R82a33326407d4236"/>
    <p:sldId xmlns:r="http://schemas.openxmlformats.org/officeDocument/2006/relationships" id="260" r:id="R63c01c7247ec4326"/>
    <p:sldId xmlns:r="http://schemas.openxmlformats.org/officeDocument/2006/relationships" id="261" r:id="Rd03889c98d0f4083"/>
    <p:sldId xmlns:r="http://schemas.openxmlformats.org/officeDocument/2006/relationships" id="262" r:id="R6cb371b54be4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5ac92b91f405d" /><Relationship Type="http://schemas.openxmlformats.org/officeDocument/2006/relationships/slide" Target="/ppt/slides/slide1.xml" Id="Ra625d055ef7c43e8" /><Relationship Type="http://schemas.openxmlformats.org/officeDocument/2006/relationships/slide" Target="/ppt/slides/slide2.xml" Id="R0f8382d259264fc3" /><Relationship Type="http://schemas.openxmlformats.org/officeDocument/2006/relationships/slide" Target="/ppt/slides/slide3.xml" Id="R51e513f81567476c" /><Relationship Type="http://schemas.openxmlformats.org/officeDocument/2006/relationships/slide" Target="/ppt/slides/slide4.xml" Id="R82a33326407d4236" /><Relationship Type="http://schemas.openxmlformats.org/officeDocument/2006/relationships/slide" Target="/ppt/slides/slide5.xml" Id="R63c01c7247ec4326" /><Relationship Type="http://schemas.openxmlformats.org/officeDocument/2006/relationships/slide" Target="/ppt/slides/slide6.xml" Id="Rd03889c98d0f4083" /><Relationship Type="http://schemas.openxmlformats.org/officeDocument/2006/relationships/slide" Target="/ppt/slides/slide7.xml" Id="R6cb371b54be4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04162769e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7b1d8caa64fde" /><Relationship Type="http://schemas.openxmlformats.org/officeDocument/2006/relationships/theme" Target="/ppt/slideMasters/theme/theme1.xml" Id="R23ffafe75aba47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17b1d8caa6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99943b07a4e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a81cc439f4c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b1ced80ca49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3e582a40e4a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06dc8bc5b4a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7b0c1c243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058421d549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KRANSEBINDERIET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KRANSEBINDERIET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17 921 528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2 442 434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1 711 818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10 417 909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BERGEM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Bergås terrasse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976 621 646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KRANSEBINDERIET AS</a:t>
            </a:r>
          </a:p>
        </p:txBody>
      </p:sp>
    </p:spTree>
  </p:cSld>
  <p:clrMapOvr>
    <a:masterClrMapping xmlns:a="http://schemas.openxmlformats.org/drawingml/2006/main"/>
  </p:clrMapOvr>
</p:sld>
</file>