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fa6f2eadd2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c90a4209b9437c"/>
  </p:sldMasterIdLst>
  <p:sldIdLst>
    <p:sldId xmlns:r="http://schemas.openxmlformats.org/officeDocument/2006/relationships" id="256" r:id="Rac44fd4510f24237"/>
    <p:sldId xmlns:r="http://schemas.openxmlformats.org/officeDocument/2006/relationships" id="257" r:id="Ref4916d215fa4cad"/>
    <p:sldId xmlns:r="http://schemas.openxmlformats.org/officeDocument/2006/relationships" id="258" r:id="R3a69f1a13faa493c"/>
    <p:sldId xmlns:r="http://schemas.openxmlformats.org/officeDocument/2006/relationships" id="259" r:id="Rb2752227d28d4a97"/>
    <p:sldId xmlns:r="http://schemas.openxmlformats.org/officeDocument/2006/relationships" id="260" r:id="R179d908509354229"/>
    <p:sldId xmlns:r="http://schemas.openxmlformats.org/officeDocument/2006/relationships" id="261" r:id="Rb25bbd1ffa4c435a"/>
    <p:sldId xmlns:r="http://schemas.openxmlformats.org/officeDocument/2006/relationships" id="262" r:id="R1cd63f75f49b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90a4209b9437c" /><Relationship Type="http://schemas.openxmlformats.org/officeDocument/2006/relationships/slide" Target="/ppt/slides/slide1.xml" Id="Rac44fd4510f24237" /><Relationship Type="http://schemas.openxmlformats.org/officeDocument/2006/relationships/slide" Target="/ppt/slides/slide2.xml" Id="Ref4916d215fa4cad" /><Relationship Type="http://schemas.openxmlformats.org/officeDocument/2006/relationships/slide" Target="/ppt/slides/slide3.xml" Id="R3a69f1a13faa493c" /><Relationship Type="http://schemas.openxmlformats.org/officeDocument/2006/relationships/slide" Target="/ppt/slides/slide4.xml" Id="Rb2752227d28d4a97" /><Relationship Type="http://schemas.openxmlformats.org/officeDocument/2006/relationships/slide" Target="/ppt/slides/slide5.xml" Id="R179d908509354229" /><Relationship Type="http://schemas.openxmlformats.org/officeDocument/2006/relationships/slide" Target="/ppt/slides/slide6.xml" Id="Rb25bbd1ffa4c435a" /><Relationship Type="http://schemas.openxmlformats.org/officeDocument/2006/relationships/slide" Target="/ppt/slides/slide7.xml" Id="R1cd63f75f49b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0bfdb1a4240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da8fd8d8f4c0a" /><Relationship Type="http://schemas.openxmlformats.org/officeDocument/2006/relationships/theme" Target="/ppt/slideMasters/theme/theme1.xml" Id="Rb34447bee7d44e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fda8fd8d8f4c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936d9909c48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37ad2c8e4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1568227284f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75ae75630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ada69ca2146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3f4dd905840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8e962ebb64e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PRETECH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PER CHRISTIAN  –  85,8 %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TRONRUD ENGINEERING AS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HEMA HOLDING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MOORGATE LTD AS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SIENNA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HANQUET ANGELIQUE N C M J G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Singasteinveien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aas@pretech.no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976 621 603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PRETECH AS</a:t>
            </a:r>
          </a:p>
        </p:txBody>
      </p:sp>
    </p:spTree>
  </p:cSld>
  <p:clrMapOvr>
    <a:masterClrMapping xmlns:a="http://schemas.openxmlformats.org/drawingml/2006/main"/>
  </p:clrMapOvr>
</p:sld>
</file>