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51c8a5d0e4d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8ba8915e3442f7"/>
  </p:sldMasterIdLst>
  <p:sldIdLst>
    <p:sldId xmlns:r="http://schemas.openxmlformats.org/officeDocument/2006/relationships" id="256" r:id="R31b6a3e186224bfc"/>
    <p:sldId xmlns:r="http://schemas.openxmlformats.org/officeDocument/2006/relationships" id="257" r:id="R6c24f9777a114a0e"/>
    <p:sldId xmlns:r="http://schemas.openxmlformats.org/officeDocument/2006/relationships" id="258" r:id="R3fc8affdea044be3"/>
    <p:sldId xmlns:r="http://schemas.openxmlformats.org/officeDocument/2006/relationships" id="259" r:id="Ra2562c6585ba49f4"/>
    <p:sldId xmlns:r="http://schemas.openxmlformats.org/officeDocument/2006/relationships" id="260" r:id="R40e2dac6d11146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ba8915e3442f7" /><Relationship Type="http://schemas.openxmlformats.org/officeDocument/2006/relationships/slide" Target="/ppt/slides/slide1.xml" Id="R31b6a3e186224bfc" /><Relationship Type="http://schemas.openxmlformats.org/officeDocument/2006/relationships/slide" Target="/ppt/slides/slide2.xml" Id="R6c24f9777a114a0e" /><Relationship Type="http://schemas.openxmlformats.org/officeDocument/2006/relationships/slide" Target="/ppt/slides/slide3.xml" Id="R3fc8affdea044be3" /><Relationship Type="http://schemas.openxmlformats.org/officeDocument/2006/relationships/slide" Target="/ppt/slides/slide4.xml" Id="Ra2562c6585ba49f4" /><Relationship Type="http://schemas.openxmlformats.org/officeDocument/2006/relationships/slide" Target="/ppt/slides/slide5.xml" Id="R40e2dac6d11146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a52800d214c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13937be4f4a82" /><Relationship Type="http://schemas.openxmlformats.org/officeDocument/2006/relationships/theme" Target="/ppt/slideMasters/theme/theme1.xml" Id="Rbd191c354abe4f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c13937be4f4a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a17e8aea64e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5d984a62649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0a5a82c2a4f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b74049ea649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7f447191e4d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 RENHOLD OG VAKTMESTERSERVICE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RENHOLD OG VAKTMESTERSERVICE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 RENHOLD OG VAKTMESTERSERVICE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RENHOLD OG VAKTMESTERSERVICE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RENHOLD OG VAKTMESTERSERVICE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RENHOLD OG VAKTMESTERSERVICE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976 619 080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RENHOLD OG VAKTMESTERSERVICE AS</a:t>
            </a:r>
          </a:p>
        </p:txBody>
      </p:sp>
    </p:spTree>
  </p:cSld>
  <p:clrMapOvr>
    <a:masterClrMapping xmlns:a="http://schemas.openxmlformats.org/drawingml/2006/main"/>
  </p:clrMapOvr>
</p:sld>
</file>