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7584fc9dbe44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6fd4d49b994352"/>
  </p:sldMasterIdLst>
  <p:sldIdLst>
    <p:sldId xmlns:r="http://schemas.openxmlformats.org/officeDocument/2006/relationships" id="256" r:id="R2b86a6b06e364469"/>
    <p:sldId xmlns:r="http://schemas.openxmlformats.org/officeDocument/2006/relationships" id="257" r:id="R10a293c41fd440bb"/>
    <p:sldId xmlns:r="http://schemas.openxmlformats.org/officeDocument/2006/relationships" id="258" r:id="R273510ad3790478b"/>
    <p:sldId xmlns:r="http://schemas.openxmlformats.org/officeDocument/2006/relationships" id="259" r:id="Re74a882139344751"/>
    <p:sldId xmlns:r="http://schemas.openxmlformats.org/officeDocument/2006/relationships" id="260" r:id="R50a92f86e86a4da2"/>
    <p:sldId xmlns:r="http://schemas.openxmlformats.org/officeDocument/2006/relationships" id="261" r:id="R8ad076f9caa24a32"/>
    <p:sldId xmlns:r="http://schemas.openxmlformats.org/officeDocument/2006/relationships" id="262" r:id="Raf076e7e61e14c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6fd4d49b994352" /><Relationship Type="http://schemas.openxmlformats.org/officeDocument/2006/relationships/slide" Target="/ppt/slides/slide1.xml" Id="R2b86a6b06e364469" /><Relationship Type="http://schemas.openxmlformats.org/officeDocument/2006/relationships/slide" Target="/ppt/slides/slide2.xml" Id="R10a293c41fd440bb" /><Relationship Type="http://schemas.openxmlformats.org/officeDocument/2006/relationships/slide" Target="/ppt/slides/slide3.xml" Id="R273510ad3790478b" /><Relationship Type="http://schemas.openxmlformats.org/officeDocument/2006/relationships/slide" Target="/ppt/slides/slide4.xml" Id="Re74a882139344751" /><Relationship Type="http://schemas.openxmlformats.org/officeDocument/2006/relationships/slide" Target="/ppt/slides/slide5.xml" Id="R50a92f86e86a4da2" /><Relationship Type="http://schemas.openxmlformats.org/officeDocument/2006/relationships/slide" Target="/ppt/slides/slide6.xml" Id="R8ad076f9caa24a32" /><Relationship Type="http://schemas.openxmlformats.org/officeDocument/2006/relationships/slide" Target="/ppt/slides/slide7.xml" Id="Raf076e7e61e14c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d6bf88175446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12e6a7c6e43d0" /><Relationship Type="http://schemas.openxmlformats.org/officeDocument/2006/relationships/theme" Target="/ppt/slideMasters/theme/theme1.xml" Id="R94ca00dacd8749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612e6a7c6e43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6fb50b1a946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dd5fbca8541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83cb49a8349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40cc3f1f64d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02fc055574e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eb4afe16e4e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76dc438f545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MØREKRYSSET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MØREKRYSSET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MØREKRYSSET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MØREKRYSSET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MØREKRYSSET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MØREKRYSSET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−478 351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−372 786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5 125 976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5 860 875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MØREKRYSSET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SANDØY REIDAR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MØREKRYSSET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Nøisomhed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6416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22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976 619 021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MØREKRYSSET AS</a:t>
            </a:r>
          </a:p>
        </p:txBody>
      </p:sp>
    </p:spTree>
  </p:cSld>
  <p:clrMapOvr>
    <a:masterClrMapping xmlns:a="http://schemas.openxmlformats.org/drawingml/2006/main"/>
  </p:clrMapOvr>
</p:sld>
</file>