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9a60de141e34b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29cadbb577349ea"/>
  </p:sldMasterIdLst>
  <p:sldIdLst>
    <p:sldId xmlns:r="http://schemas.openxmlformats.org/officeDocument/2006/relationships" id="256" r:id="R27567bcdc4a8403a"/>
    <p:sldId xmlns:r="http://schemas.openxmlformats.org/officeDocument/2006/relationships" id="257" r:id="R51f099bc93144144"/>
    <p:sldId xmlns:r="http://schemas.openxmlformats.org/officeDocument/2006/relationships" id="258" r:id="R37fd80c3ab1345ef"/>
    <p:sldId xmlns:r="http://schemas.openxmlformats.org/officeDocument/2006/relationships" id="259" r:id="Rf11fa059841f4a65"/>
    <p:sldId xmlns:r="http://schemas.openxmlformats.org/officeDocument/2006/relationships" id="260" r:id="Raf697897c5fb499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9cadbb577349ea" /><Relationship Type="http://schemas.openxmlformats.org/officeDocument/2006/relationships/slide" Target="/ppt/slides/slide1.xml" Id="R27567bcdc4a8403a" /><Relationship Type="http://schemas.openxmlformats.org/officeDocument/2006/relationships/slide" Target="/ppt/slides/slide2.xml" Id="R51f099bc93144144" /><Relationship Type="http://schemas.openxmlformats.org/officeDocument/2006/relationships/slide" Target="/ppt/slides/slide3.xml" Id="R37fd80c3ab1345ef" /><Relationship Type="http://schemas.openxmlformats.org/officeDocument/2006/relationships/slide" Target="/ppt/slides/slide4.xml" Id="Rf11fa059841f4a65" /><Relationship Type="http://schemas.openxmlformats.org/officeDocument/2006/relationships/slide" Target="/ppt/slides/slide5.xml" Id="Raf697897c5fb499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2cd20a16cd458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47b81ec1004007" /><Relationship Type="http://schemas.openxmlformats.org/officeDocument/2006/relationships/theme" Target="/ppt/slideMasters/theme/theme1.xml" Id="R4bdee3e78e3940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d47b81ec10040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7db0f257844ae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d58f5b5c1341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0540f974544be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84c99d069641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a514b9ee1847d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SNOWBOARD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SNOWBOARD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SNOWBOARD NORGE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SNOWBOARD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SNOWBOARD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SNOWBOARD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976 616 731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SNOWBOARD NORGE AS</a:t>
            </a:r>
          </a:p>
        </p:txBody>
      </p:sp>
    </p:spTree>
  </p:cSld>
  <p:clrMapOvr>
    <a:masterClrMapping xmlns:a="http://schemas.openxmlformats.org/drawingml/2006/main"/>
  </p:clrMapOvr>
</p:sld>
</file>