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005b9cc87044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edea4f7e01423f"/>
  </p:sldMasterIdLst>
  <p:sldIdLst>
    <p:sldId xmlns:r="http://schemas.openxmlformats.org/officeDocument/2006/relationships" id="256" r:id="R6b6e996f58fd459c"/>
    <p:sldId xmlns:r="http://schemas.openxmlformats.org/officeDocument/2006/relationships" id="257" r:id="R19faa9a8951a47f3"/>
    <p:sldId xmlns:r="http://schemas.openxmlformats.org/officeDocument/2006/relationships" id="258" r:id="R1417b7fadd484bba"/>
    <p:sldId xmlns:r="http://schemas.openxmlformats.org/officeDocument/2006/relationships" id="259" r:id="R23c43c3b4e1f48bc"/>
    <p:sldId xmlns:r="http://schemas.openxmlformats.org/officeDocument/2006/relationships" id="260" r:id="Re459266ed93e42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edea4f7e01423f" /><Relationship Type="http://schemas.openxmlformats.org/officeDocument/2006/relationships/slide" Target="/ppt/slides/slide1.xml" Id="R6b6e996f58fd459c" /><Relationship Type="http://schemas.openxmlformats.org/officeDocument/2006/relationships/slide" Target="/ppt/slides/slide2.xml" Id="R19faa9a8951a47f3" /><Relationship Type="http://schemas.openxmlformats.org/officeDocument/2006/relationships/slide" Target="/ppt/slides/slide3.xml" Id="R1417b7fadd484bba" /><Relationship Type="http://schemas.openxmlformats.org/officeDocument/2006/relationships/slide" Target="/ppt/slides/slide4.xml" Id="R23c43c3b4e1f48bc" /><Relationship Type="http://schemas.openxmlformats.org/officeDocument/2006/relationships/slide" Target="/ppt/slides/slide5.xml" Id="Re459266ed93e42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683154df5a42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dc2f604804db8" /><Relationship Type="http://schemas.openxmlformats.org/officeDocument/2006/relationships/theme" Target="/ppt/slideMasters/theme/theme1.xml" Id="R8760b682b04645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fdc2f604804d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893dd65374b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818cd64404c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16a3314e84d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7c05c0ba64f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1eee0e70c40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STORSTEINNES AMBULANSE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STORSTEINNES AMBULANSE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STORSTEINNES AMBULANSE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STORSTEINNES AMBULANSE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STORSTEINNES AMBULANSE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STORSTEINNES AMBULANSE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976 614 429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STORSTEINNES AMBULANSE AS</a:t>
            </a:r>
          </a:p>
        </p:txBody>
      </p:sp>
    </p:spTree>
  </p:cSld>
  <p:clrMapOvr>
    <a:masterClrMapping xmlns:a="http://schemas.openxmlformats.org/drawingml/2006/main"/>
  </p:clrMapOvr>
</p:sld>
</file>