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7a50c5595bb48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d0abf406844e95"/>
  </p:sldMasterIdLst>
  <p:sldIdLst>
    <p:sldId xmlns:r="http://schemas.openxmlformats.org/officeDocument/2006/relationships" id="256" r:id="R64eed46447594efd"/>
    <p:sldId xmlns:r="http://schemas.openxmlformats.org/officeDocument/2006/relationships" id="257" r:id="R263e80e9d8554636"/>
    <p:sldId xmlns:r="http://schemas.openxmlformats.org/officeDocument/2006/relationships" id="258" r:id="Rce5447b7a39f4238"/>
    <p:sldId xmlns:r="http://schemas.openxmlformats.org/officeDocument/2006/relationships" id="259" r:id="Rf901a58f8f574cfb"/>
    <p:sldId xmlns:r="http://schemas.openxmlformats.org/officeDocument/2006/relationships" id="260" r:id="R3aa943e3c0204468"/>
    <p:sldId xmlns:r="http://schemas.openxmlformats.org/officeDocument/2006/relationships" id="261" r:id="R9601bef9e2f446a8"/>
    <p:sldId xmlns:r="http://schemas.openxmlformats.org/officeDocument/2006/relationships" id="262" r:id="Ra740e3249b33438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d0abf406844e95" /><Relationship Type="http://schemas.openxmlformats.org/officeDocument/2006/relationships/slide" Target="/ppt/slides/slide1.xml" Id="R64eed46447594efd" /><Relationship Type="http://schemas.openxmlformats.org/officeDocument/2006/relationships/slide" Target="/ppt/slides/slide2.xml" Id="R263e80e9d8554636" /><Relationship Type="http://schemas.openxmlformats.org/officeDocument/2006/relationships/slide" Target="/ppt/slides/slide3.xml" Id="Rce5447b7a39f4238" /><Relationship Type="http://schemas.openxmlformats.org/officeDocument/2006/relationships/slide" Target="/ppt/slides/slide4.xml" Id="Rf901a58f8f574cfb" /><Relationship Type="http://schemas.openxmlformats.org/officeDocument/2006/relationships/slide" Target="/ppt/slides/slide5.xml" Id="R3aa943e3c0204468" /><Relationship Type="http://schemas.openxmlformats.org/officeDocument/2006/relationships/slide" Target="/ppt/slides/slide6.xml" Id="R9601bef9e2f446a8" /><Relationship Type="http://schemas.openxmlformats.org/officeDocument/2006/relationships/slide" Target="/ppt/slides/slide7.xml" Id="Ra740e3249b33438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a841af1a5545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325b0ba9694ce9" /><Relationship Type="http://schemas.openxmlformats.org/officeDocument/2006/relationships/theme" Target="/ppt/slideMasters/theme/theme1.xml" Id="R20ed50068e2f42a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325b0ba9694c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f4edd5c18840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f85787300e49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176a696aa041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211fdc7699438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4ad1f5b67145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b7c9b5598a4b2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e9a5f6f85e44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DAKARK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DAKARK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DAKARK AS ble etablert [år] og holder til i Vigra.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DAKARK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DAKARK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DAKARK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8 472 640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−336 446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−262 420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244 026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3 374 306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DAKARK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KAROLINE B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DAKARK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Flyplassvegen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6040 Vigra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18 12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976 598 407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DAKARK AS</a:t>
            </a:r>
          </a:p>
        </p:txBody>
      </p:sp>
    </p:spTree>
  </p:cSld>
  <p:clrMapOvr>
    <a:masterClrMapping xmlns:a="http://schemas.openxmlformats.org/drawingml/2006/main"/>
  </p:clrMapOvr>
</p:sld>
</file>