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85385e026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2ebe41d6b4a4c"/>
  </p:sldMasterIdLst>
  <p:sldIdLst>
    <p:sldId xmlns:r="http://schemas.openxmlformats.org/officeDocument/2006/relationships" id="256" r:id="R2d2fc9aebd3b46d1"/>
    <p:sldId xmlns:r="http://schemas.openxmlformats.org/officeDocument/2006/relationships" id="257" r:id="R6f815116e21942b4"/>
    <p:sldId xmlns:r="http://schemas.openxmlformats.org/officeDocument/2006/relationships" id="258" r:id="R8ef61006ed5b4e09"/>
    <p:sldId xmlns:r="http://schemas.openxmlformats.org/officeDocument/2006/relationships" id="259" r:id="Rf1a5bf9a894b4efe"/>
    <p:sldId xmlns:r="http://schemas.openxmlformats.org/officeDocument/2006/relationships" id="260" r:id="Rf853547d6a604dc7"/>
    <p:sldId xmlns:r="http://schemas.openxmlformats.org/officeDocument/2006/relationships" id="261" r:id="Rf47e29d08afe4ed1"/>
    <p:sldId xmlns:r="http://schemas.openxmlformats.org/officeDocument/2006/relationships" id="262" r:id="Rdad0bc09613848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2ebe41d6b4a4c" /><Relationship Type="http://schemas.openxmlformats.org/officeDocument/2006/relationships/slide" Target="/ppt/slides/slide1.xml" Id="R2d2fc9aebd3b46d1" /><Relationship Type="http://schemas.openxmlformats.org/officeDocument/2006/relationships/slide" Target="/ppt/slides/slide2.xml" Id="R6f815116e21942b4" /><Relationship Type="http://schemas.openxmlformats.org/officeDocument/2006/relationships/slide" Target="/ppt/slides/slide3.xml" Id="R8ef61006ed5b4e09" /><Relationship Type="http://schemas.openxmlformats.org/officeDocument/2006/relationships/slide" Target="/ppt/slides/slide4.xml" Id="Rf1a5bf9a894b4efe" /><Relationship Type="http://schemas.openxmlformats.org/officeDocument/2006/relationships/slide" Target="/ppt/slides/slide5.xml" Id="Rf853547d6a604dc7" /><Relationship Type="http://schemas.openxmlformats.org/officeDocument/2006/relationships/slide" Target="/ppt/slides/slide6.xml" Id="Rf47e29d08afe4ed1" /><Relationship Type="http://schemas.openxmlformats.org/officeDocument/2006/relationships/slide" Target="/ppt/slides/slide7.xml" Id="Rdad0bc09613848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9717bb677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488e627c34305" /><Relationship Type="http://schemas.openxmlformats.org/officeDocument/2006/relationships/theme" Target="/ppt/slideMasters/theme/theme1.xml" Id="Rc4bed7b4a1bb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a488e627c3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9feb90c774f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f0866a29c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1ac1e771044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28eac02e24d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1dda006a3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47574b3894c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51b0de4a2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