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c1b34861b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f6935eccb7448f"/>
  </p:sldMasterIdLst>
  <p:sldIdLst>
    <p:sldId xmlns:r="http://schemas.openxmlformats.org/officeDocument/2006/relationships" id="256" r:id="R2cb32bef254d4aa7"/>
    <p:sldId xmlns:r="http://schemas.openxmlformats.org/officeDocument/2006/relationships" id="257" r:id="Reb775eae84114e7e"/>
    <p:sldId xmlns:r="http://schemas.openxmlformats.org/officeDocument/2006/relationships" id="258" r:id="R98c242acea004629"/>
    <p:sldId xmlns:r="http://schemas.openxmlformats.org/officeDocument/2006/relationships" id="259" r:id="R28060a0b4acb4690"/>
    <p:sldId xmlns:r="http://schemas.openxmlformats.org/officeDocument/2006/relationships" id="260" r:id="R711458a62e5a4137"/>
    <p:sldId xmlns:r="http://schemas.openxmlformats.org/officeDocument/2006/relationships" id="261" r:id="R4ad74f76221d4990"/>
    <p:sldId xmlns:r="http://schemas.openxmlformats.org/officeDocument/2006/relationships" id="262" r:id="Rb92cc80a216b4e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6935eccb7448f" /><Relationship Type="http://schemas.openxmlformats.org/officeDocument/2006/relationships/slide" Target="/ppt/slides/slide1.xml" Id="R2cb32bef254d4aa7" /><Relationship Type="http://schemas.openxmlformats.org/officeDocument/2006/relationships/slide" Target="/ppt/slides/slide2.xml" Id="Reb775eae84114e7e" /><Relationship Type="http://schemas.openxmlformats.org/officeDocument/2006/relationships/slide" Target="/ppt/slides/slide3.xml" Id="R98c242acea004629" /><Relationship Type="http://schemas.openxmlformats.org/officeDocument/2006/relationships/slide" Target="/ppt/slides/slide4.xml" Id="R28060a0b4acb4690" /><Relationship Type="http://schemas.openxmlformats.org/officeDocument/2006/relationships/slide" Target="/ppt/slides/slide5.xml" Id="R711458a62e5a4137" /><Relationship Type="http://schemas.openxmlformats.org/officeDocument/2006/relationships/slide" Target="/ppt/slides/slide6.xml" Id="R4ad74f76221d4990" /><Relationship Type="http://schemas.openxmlformats.org/officeDocument/2006/relationships/slide" Target="/ppt/slides/slide7.xml" Id="Rb92cc80a216b4e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08113070340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2d3c3fbe94e47" /><Relationship Type="http://schemas.openxmlformats.org/officeDocument/2006/relationships/theme" Target="/ppt/slideMasters/theme/theme1.xml" Id="Rb47c43d0be0e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22d3c3fbe9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2a090029f40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d7fcd777d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128c2da58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2987f3c944e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c4a96ffc3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a03c246064e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b8b3f459d44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STORD INNKVARTERING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INNKVARTERING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 INNKVARTERING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INNKVARTERING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INNKVARTERING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INNKVARTERING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739 161 550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227 852 693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128 598 142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324 040 505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1 748 061 400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INNKVARTERING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ADAPTEO SERVICES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INNKVARTERING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20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post@si.stord.as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www.stordinnkvartering.no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976 595 513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INNKVARTERING AS</a:t>
            </a:r>
          </a:p>
        </p:txBody>
      </p:sp>
    </p:spTree>
  </p:cSld>
  <p:clrMapOvr>
    <a:masterClrMapping xmlns:a="http://schemas.openxmlformats.org/drawingml/2006/main"/>
  </p:clrMapOvr>
</p:sld>
</file>