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c1da59aaf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0d7b36a8dc4644"/>
  </p:sldMasterIdLst>
  <p:sldIdLst>
    <p:sldId xmlns:r="http://schemas.openxmlformats.org/officeDocument/2006/relationships" id="256" r:id="R8f622059a6b7416f"/>
    <p:sldId xmlns:r="http://schemas.openxmlformats.org/officeDocument/2006/relationships" id="257" r:id="Rbd14ec0432e6491e"/>
    <p:sldId xmlns:r="http://schemas.openxmlformats.org/officeDocument/2006/relationships" id="258" r:id="R263a5c2ca68e40e1"/>
    <p:sldId xmlns:r="http://schemas.openxmlformats.org/officeDocument/2006/relationships" id="259" r:id="R508e505ade3146cd"/>
    <p:sldId xmlns:r="http://schemas.openxmlformats.org/officeDocument/2006/relationships" id="260" r:id="Rdf71b8c89ee74874"/>
    <p:sldId xmlns:r="http://schemas.openxmlformats.org/officeDocument/2006/relationships" id="261" r:id="R895b93341baf41a2"/>
    <p:sldId xmlns:r="http://schemas.openxmlformats.org/officeDocument/2006/relationships" id="262" r:id="Ra69ccdd7aa37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d7b36a8dc4644" /><Relationship Type="http://schemas.openxmlformats.org/officeDocument/2006/relationships/slide" Target="/ppt/slides/slide1.xml" Id="R8f622059a6b7416f" /><Relationship Type="http://schemas.openxmlformats.org/officeDocument/2006/relationships/slide" Target="/ppt/slides/slide2.xml" Id="Rbd14ec0432e6491e" /><Relationship Type="http://schemas.openxmlformats.org/officeDocument/2006/relationships/slide" Target="/ppt/slides/slide3.xml" Id="R263a5c2ca68e40e1" /><Relationship Type="http://schemas.openxmlformats.org/officeDocument/2006/relationships/slide" Target="/ppt/slides/slide4.xml" Id="R508e505ade3146cd" /><Relationship Type="http://schemas.openxmlformats.org/officeDocument/2006/relationships/slide" Target="/ppt/slides/slide5.xml" Id="Rdf71b8c89ee74874" /><Relationship Type="http://schemas.openxmlformats.org/officeDocument/2006/relationships/slide" Target="/ppt/slides/slide6.xml" Id="R895b93341baf41a2" /><Relationship Type="http://schemas.openxmlformats.org/officeDocument/2006/relationships/slide" Target="/ppt/slides/slide7.xml" Id="Ra69ccdd7aa37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5921e53234f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e1aa12d734e39" /><Relationship Type="http://schemas.openxmlformats.org/officeDocument/2006/relationships/theme" Target="/ppt/slideMasters/theme/theme1.xml" Id="Rd921e5143f9f4c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9e1aa12d734e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f04bbda33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a460e1c9a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5b35830c7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e8082882e4d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3380ae319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06adceeed45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11ac4d0d843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NH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 MASKIN AS ble etablert [år] og holder til i Kjerrgarden.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17 078 745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4 244 222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3 519 011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11 624 567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20 349 733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HAUGLAND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Heggernesvegen 29C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5314 Kjerrgarden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976 594 967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MASKIN AS</a:t>
            </a:r>
          </a:p>
        </p:txBody>
      </p:sp>
    </p:spTree>
  </p:cSld>
  <p:clrMapOvr>
    <a:masterClrMapping xmlns:a="http://schemas.openxmlformats.org/drawingml/2006/main"/>
  </p:clrMapOvr>
</p:sld>
</file>