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0ea2d00a247461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32c5c75e13f44fb"/>
  </p:sldMasterIdLst>
  <p:sldIdLst>
    <p:sldId xmlns:r="http://schemas.openxmlformats.org/officeDocument/2006/relationships" id="256" r:id="R0dd44fa15a964edd"/>
    <p:sldId xmlns:r="http://schemas.openxmlformats.org/officeDocument/2006/relationships" id="257" r:id="R3e966efbb4c44b53"/>
    <p:sldId xmlns:r="http://schemas.openxmlformats.org/officeDocument/2006/relationships" id="258" r:id="Rb4cc292f514949f6"/>
    <p:sldId xmlns:r="http://schemas.openxmlformats.org/officeDocument/2006/relationships" id="259" r:id="R85bb1e91d5904b3b"/>
    <p:sldId xmlns:r="http://schemas.openxmlformats.org/officeDocument/2006/relationships" id="260" r:id="R3a624f561c4a4dad"/>
    <p:sldId xmlns:r="http://schemas.openxmlformats.org/officeDocument/2006/relationships" id="261" r:id="R376cbc34e0ee4808"/>
    <p:sldId xmlns:r="http://schemas.openxmlformats.org/officeDocument/2006/relationships" id="262" r:id="Re6915dd80d7a402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32c5c75e13f44fb" /><Relationship Type="http://schemas.openxmlformats.org/officeDocument/2006/relationships/slide" Target="/ppt/slides/slide1.xml" Id="R0dd44fa15a964edd" /><Relationship Type="http://schemas.openxmlformats.org/officeDocument/2006/relationships/slide" Target="/ppt/slides/slide2.xml" Id="R3e966efbb4c44b53" /><Relationship Type="http://schemas.openxmlformats.org/officeDocument/2006/relationships/slide" Target="/ppt/slides/slide3.xml" Id="Rb4cc292f514949f6" /><Relationship Type="http://schemas.openxmlformats.org/officeDocument/2006/relationships/slide" Target="/ppt/slides/slide4.xml" Id="R85bb1e91d5904b3b" /><Relationship Type="http://schemas.openxmlformats.org/officeDocument/2006/relationships/slide" Target="/ppt/slides/slide5.xml" Id="R3a624f561c4a4dad" /><Relationship Type="http://schemas.openxmlformats.org/officeDocument/2006/relationships/slide" Target="/ppt/slides/slide6.xml" Id="R376cbc34e0ee4808" /><Relationship Type="http://schemas.openxmlformats.org/officeDocument/2006/relationships/slide" Target="/ppt/slides/slide7.xml" Id="Re6915dd80d7a402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56f1b5be425425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3cb727266647e0" /><Relationship Type="http://schemas.openxmlformats.org/officeDocument/2006/relationships/theme" Target="/ppt/slideMasters/theme/theme1.xml" Id="R6460358cf1644ac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03cb727266647e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2e2fc39717435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e77126bc784b0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2efc2f22a8497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424105219d413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68a49a5e49492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3bd55c6e65471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877dddb62e486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SELBU BOLIGSYSTEM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SELBU BOLIGSYSTEM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SELBU BOLIGSYSTEM AS ble etablert [år] og holder til i Selbu.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SELBU BOLIGSYSTEM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SELBU BOLIGSYSTEM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SELBU BOLIGSYSTEM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87 214 346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−2 819 064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−2 657 049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8 419 112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34 478 415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SELBU BOLIGSYSTEM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SELBUHUS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SELBU BOLIGSYSTEM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Selbuvegen 817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7580 Selbu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73 81 04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firmapost@selbuhus.no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976 593 626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SELBU BOLIGSYSTEM AS</a:t>
            </a:r>
          </a:p>
        </p:txBody>
      </p:sp>
    </p:spTree>
  </p:cSld>
  <p:clrMapOvr>
    <a:masterClrMapping xmlns:a="http://schemas.openxmlformats.org/drawingml/2006/main"/>
  </p:clrMapOvr>
</p:sld>
</file>