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44a20f57b444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23e92259f748e0"/>
  </p:sldMasterIdLst>
  <p:sldIdLst>
    <p:sldId xmlns:r="http://schemas.openxmlformats.org/officeDocument/2006/relationships" id="256" r:id="R362692cc2837450a"/>
    <p:sldId xmlns:r="http://schemas.openxmlformats.org/officeDocument/2006/relationships" id="257" r:id="R484020054f1a463d"/>
    <p:sldId xmlns:r="http://schemas.openxmlformats.org/officeDocument/2006/relationships" id="258" r:id="R570b0e3cba9d483b"/>
    <p:sldId xmlns:r="http://schemas.openxmlformats.org/officeDocument/2006/relationships" id="259" r:id="R1c9d7373438c4b28"/>
    <p:sldId xmlns:r="http://schemas.openxmlformats.org/officeDocument/2006/relationships" id="260" r:id="Rcfec2b93a6d24e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3e92259f748e0" /><Relationship Type="http://schemas.openxmlformats.org/officeDocument/2006/relationships/slide" Target="/ppt/slides/slide1.xml" Id="R362692cc2837450a" /><Relationship Type="http://schemas.openxmlformats.org/officeDocument/2006/relationships/slide" Target="/ppt/slides/slide2.xml" Id="R484020054f1a463d" /><Relationship Type="http://schemas.openxmlformats.org/officeDocument/2006/relationships/slide" Target="/ppt/slides/slide3.xml" Id="R570b0e3cba9d483b" /><Relationship Type="http://schemas.openxmlformats.org/officeDocument/2006/relationships/slide" Target="/ppt/slides/slide4.xml" Id="R1c9d7373438c4b28" /><Relationship Type="http://schemas.openxmlformats.org/officeDocument/2006/relationships/slide" Target="/ppt/slides/slide5.xml" Id="Rcfec2b93a6d24e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bf2e4373a48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2274520c54f5b" /><Relationship Type="http://schemas.openxmlformats.org/officeDocument/2006/relationships/theme" Target="/ppt/slideMasters/theme/theme1.xml" Id="R3a60f95549e548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2274520c54f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35f7da9e44a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4402a215841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de6cb903f4e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05f899f6e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7cd522df84c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CYGNUS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CYGNUS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CYGNUS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CYGNUS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CYGNUS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CYGNUS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976 591 836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CYGNUS</a:t>
            </a:r>
          </a:p>
        </p:txBody>
      </p:sp>
    </p:spTree>
  </p:cSld>
  <p:clrMapOvr>
    <a:masterClrMapping xmlns:a="http://schemas.openxmlformats.org/drawingml/2006/main"/>
  </p:clrMapOvr>
</p:sld>
</file>