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0d3a3e3b04c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cb4e139d94074"/>
  </p:sldMasterIdLst>
  <p:sldIdLst>
    <p:sldId xmlns:r="http://schemas.openxmlformats.org/officeDocument/2006/relationships" id="256" r:id="R73c62e3ff0d44af5"/>
    <p:sldId xmlns:r="http://schemas.openxmlformats.org/officeDocument/2006/relationships" id="257" r:id="R4cf00289bfc24ddf"/>
    <p:sldId xmlns:r="http://schemas.openxmlformats.org/officeDocument/2006/relationships" id="258" r:id="R95308f9b0b4947d9"/>
    <p:sldId xmlns:r="http://schemas.openxmlformats.org/officeDocument/2006/relationships" id="259" r:id="Re4df46ec9af94f4e"/>
    <p:sldId xmlns:r="http://schemas.openxmlformats.org/officeDocument/2006/relationships" id="260" r:id="R5d8132a73ae14a3a"/>
    <p:sldId xmlns:r="http://schemas.openxmlformats.org/officeDocument/2006/relationships" id="261" r:id="R7f679408c41a4a3a"/>
    <p:sldId xmlns:r="http://schemas.openxmlformats.org/officeDocument/2006/relationships" id="262" r:id="R26c0d41a6bdb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cb4e139d94074" /><Relationship Type="http://schemas.openxmlformats.org/officeDocument/2006/relationships/slide" Target="/ppt/slides/slide1.xml" Id="R73c62e3ff0d44af5" /><Relationship Type="http://schemas.openxmlformats.org/officeDocument/2006/relationships/slide" Target="/ppt/slides/slide2.xml" Id="R4cf00289bfc24ddf" /><Relationship Type="http://schemas.openxmlformats.org/officeDocument/2006/relationships/slide" Target="/ppt/slides/slide3.xml" Id="R95308f9b0b4947d9" /><Relationship Type="http://schemas.openxmlformats.org/officeDocument/2006/relationships/slide" Target="/ppt/slides/slide4.xml" Id="Re4df46ec9af94f4e" /><Relationship Type="http://schemas.openxmlformats.org/officeDocument/2006/relationships/slide" Target="/ppt/slides/slide5.xml" Id="R5d8132a73ae14a3a" /><Relationship Type="http://schemas.openxmlformats.org/officeDocument/2006/relationships/slide" Target="/ppt/slides/slide6.xml" Id="R7f679408c41a4a3a" /><Relationship Type="http://schemas.openxmlformats.org/officeDocument/2006/relationships/slide" Target="/ppt/slides/slide7.xml" Id="R26c0d41a6bdb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07974c7e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34cc85d2443bf" /><Relationship Type="http://schemas.openxmlformats.org/officeDocument/2006/relationships/theme" Target="/ppt/slideMasters/theme/theme1.xml" Id="R367c844162fc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34cc85d2443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bcbedf14f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384445f82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faadbbd41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c5ac1edf145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b095d080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e90f3370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9fc9e2cf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FJORDHOTELL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FJORDHOTELL EIGEDOM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9 861 155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RONALD  –  81,7 %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HAVNERÅS FINN INGVAR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SUNNHORDLAND SANDBLÅSING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976 589 122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