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1c6518021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ef937dda64af9"/>
  </p:sldMasterIdLst>
  <p:sldIdLst>
    <p:sldId xmlns:r="http://schemas.openxmlformats.org/officeDocument/2006/relationships" id="256" r:id="R6de48955796943cc"/>
    <p:sldId xmlns:r="http://schemas.openxmlformats.org/officeDocument/2006/relationships" id="257" r:id="R92bf4be3bb7f4547"/>
    <p:sldId xmlns:r="http://schemas.openxmlformats.org/officeDocument/2006/relationships" id="258" r:id="R89cb2d3a6854474e"/>
    <p:sldId xmlns:r="http://schemas.openxmlformats.org/officeDocument/2006/relationships" id="259" r:id="R61582aba4fe44bd9"/>
    <p:sldId xmlns:r="http://schemas.openxmlformats.org/officeDocument/2006/relationships" id="260" r:id="R6643c52090f54a4c"/>
    <p:sldId xmlns:r="http://schemas.openxmlformats.org/officeDocument/2006/relationships" id="261" r:id="Rb1e0765772254ab2"/>
    <p:sldId xmlns:r="http://schemas.openxmlformats.org/officeDocument/2006/relationships" id="262" r:id="R38cca8e9044145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ef937dda64af9" /><Relationship Type="http://schemas.openxmlformats.org/officeDocument/2006/relationships/slide" Target="/ppt/slides/slide1.xml" Id="R6de48955796943cc" /><Relationship Type="http://schemas.openxmlformats.org/officeDocument/2006/relationships/slide" Target="/ppt/slides/slide2.xml" Id="R92bf4be3bb7f4547" /><Relationship Type="http://schemas.openxmlformats.org/officeDocument/2006/relationships/slide" Target="/ppt/slides/slide3.xml" Id="R89cb2d3a6854474e" /><Relationship Type="http://schemas.openxmlformats.org/officeDocument/2006/relationships/slide" Target="/ppt/slides/slide4.xml" Id="R61582aba4fe44bd9" /><Relationship Type="http://schemas.openxmlformats.org/officeDocument/2006/relationships/slide" Target="/ppt/slides/slide5.xml" Id="R6643c52090f54a4c" /><Relationship Type="http://schemas.openxmlformats.org/officeDocument/2006/relationships/slide" Target="/ppt/slides/slide6.xml" Id="Rb1e0765772254ab2" /><Relationship Type="http://schemas.openxmlformats.org/officeDocument/2006/relationships/slide" Target="/ppt/slides/slide7.xml" Id="R38cca8e9044145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e9531deb2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996c9a17d4fbe" /><Relationship Type="http://schemas.openxmlformats.org/officeDocument/2006/relationships/theme" Target="/ppt/slideMasters/theme/theme1.xml" Id="R6b109dcb94a54c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996c9a17d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9a135ca4042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cf9ad8ca44b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6863d94b040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71a74ad5e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ca6e291b1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c096f84c64b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0aa8a27e9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R 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R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R HAUGEN AS ble etablert [år] og holder til i Innvik.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R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R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R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136 533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2 772 320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4 116 221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R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OLAV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R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6793 Innvik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57874150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orh@orhaugen.no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976 583 639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R HAUGEN AS</a:t>
            </a:r>
          </a:p>
        </p:txBody>
      </p:sp>
    </p:spTree>
  </p:cSld>
  <p:clrMapOvr>
    <a:masterClrMapping xmlns:a="http://schemas.openxmlformats.org/drawingml/2006/main"/>
  </p:clrMapOvr>
</p:sld>
</file>