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ea3f9b13154c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72be831ac94587"/>
  </p:sldMasterIdLst>
  <p:sldIdLst>
    <p:sldId xmlns:r="http://schemas.openxmlformats.org/officeDocument/2006/relationships" id="256" r:id="R87d9dce160024713"/>
    <p:sldId xmlns:r="http://schemas.openxmlformats.org/officeDocument/2006/relationships" id="257" r:id="Rf6d2d7785e1c4e43"/>
    <p:sldId xmlns:r="http://schemas.openxmlformats.org/officeDocument/2006/relationships" id="258" r:id="Rda3fb9ad8cb143dd"/>
    <p:sldId xmlns:r="http://schemas.openxmlformats.org/officeDocument/2006/relationships" id="259" r:id="Rd7f316af93734f69"/>
    <p:sldId xmlns:r="http://schemas.openxmlformats.org/officeDocument/2006/relationships" id="260" r:id="Ree4cc2a520b8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2be831ac94587" /><Relationship Type="http://schemas.openxmlformats.org/officeDocument/2006/relationships/slide" Target="/ppt/slides/slide1.xml" Id="R87d9dce160024713" /><Relationship Type="http://schemas.openxmlformats.org/officeDocument/2006/relationships/slide" Target="/ppt/slides/slide2.xml" Id="Rf6d2d7785e1c4e43" /><Relationship Type="http://schemas.openxmlformats.org/officeDocument/2006/relationships/slide" Target="/ppt/slides/slide3.xml" Id="Rda3fb9ad8cb143dd" /><Relationship Type="http://schemas.openxmlformats.org/officeDocument/2006/relationships/slide" Target="/ppt/slides/slide4.xml" Id="Rd7f316af93734f69" /><Relationship Type="http://schemas.openxmlformats.org/officeDocument/2006/relationships/slide" Target="/ppt/slides/slide5.xml" Id="Ree4cc2a520b8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67795e68f4f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0f9c0a3934b82" /><Relationship Type="http://schemas.openxmlformats.org/officeDocument/2006/relationships/theme" Target="/ppt/slideMasters/theme/theme1.xml" Id="Re164fbd3ada0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20f9c0a3934b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f770781694f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790aa375d44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294fc76bf48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e0a9b9f87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b164579cc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YTTERLI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YTTERLI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976 583 159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YTTERLI AS</a:t>
            </a:r>
          </a:p>
        </p:txBody>
      </p:sp>
    </p:spTree>
  </p:cSld>
  <p:clrMapOvr>
    <a:masterClrMapping xmlns:a="http://schemas.openxmlformats.org/drawingml/2006/main"/>
  </p:clrMapOvr>
</p:sld>
</file>