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b56a85075c8405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8782d286f72469a"/>
  </p:sldMasterIdLst>
  <p:sldIdLst>
    <p:sldId xmlns:r="http://schemas.openxmlformats.org/officeDocument/2006/relationships" id="256" r:id="R6317cd61e9a74410"/>
    <p:sldId xmlns:r="http://schemas.openxmlformats.org/officeDocument/2006/relationships" id="257" r:id="R8f2c71fb08c842f4"/>
    <p:sldId xmlns:r="http://schemas.openxmlformats.org/officeDocument/2006/relationships" id="258" r:id="Re5661848d570474d"/>
    <p:sldId xmlns:r="http://schemas.openxmlformats.org/officeDocument/2006/relationships" id="259" r:id="Rfb753134b0b540a8"/>
    <p:sldId xmlns:r="http://schemas.openxmlformats.org/officeDocument/2006/relationships" id="260" r:id="Reb2f799864d24c50"/>
    <p:sldId xmlns:r="http://schemas.openxmlformats.org/officeDocument/2006/relationships" id="261" r:id="Rb11d5d657a6744d1"/>
    <p:sldId xmlns:r="http://schemas.openxmlformats.org/officeDocument/2006/relationships" id="262" r:id="R3255c41dc77d4b1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782d286f72469a" /><Relationship Type="http://schemas.openxmlformats.org/officeDocument/2006/relationships/slide" Target="/ppt/slides/slide1.xml" Id="R6317cd61e9a74410" /><Relationship Type="http://schemas.openxmlformats.org/officeDocument/2006/relationships/slide" Target="/ppt/slides/slide2.xml" Id="R8f2c71fb08c842f4" /><Relationship Type="http://schemas.openxmlformats.org/officeDocument/2006/relationships/slide" Target="/ppt/slides/slide3.xml" Id="Re5661848d570474d" /><Relationship Type="http://schemas.openxmlformats.org/officeDocument/2006/relationships/slide" Target="/ppt/slides/slide4.xml" Id="Rfb753134b0b540a8" /><Relationship Type="http://schemas.openxmlformats.org/officeDocument/2006/relationships/slide" Target="/ppt/slides/slide5.xml" Id="Reb2f799864d24c50" /><Relationship Type="http://schemas.openxmlformats.org/officeDocument/2006/relationships/slide" Target="/ppt/slides/slide6.xml" Id="Rb11d5d657a6744d1" /><Relationship Type="http://schemas.openxmlformats.org/officeDocument/2006/relationships/slide" Target="/ppt/slides/slide7.xml" Id="R3255c41dc77d4b1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04d455b4f24d2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094d5d32af451a" /><Relationship Type="http://schemas.openxmlformats.org/officeDocument/2006/relationships/theme" Target="/ppt/slideMasters/theme/theme1.xml" Id="Rdcbdd2783b1e43c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9094d5d32af451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db1cf40d6f45c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a1723df5d7491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d9fea25f4546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f4247129d2461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e317c280924e9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be22156aba485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046f15ed66439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PLUSS &amp; MINUS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PLUSS &amp; MINUS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PLUSS &amp; MINUS AS ble etablert [år] og holder til i Fredrikstad.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PLUSS &amp; MINUS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PLUSS &amp; MINUS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PLUSS &amp; MINUS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3 420 154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579 683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510 947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511 720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2 372 284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PLUSS &amp; MINUS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HÅVARD LARSEN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PLUSS &amp; MINUS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Mosseveien 39B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1610 Fredrikstad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firmapost@pluss-minus.no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976 576 845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PLUSS &amp; MINUS AS</a:t>
            </a:r>
          </a:p>
        </p:txBody>
      </p:sp>
    </p:spTree>
  </p:cSld>
  <p:clrMapOvr>
    <a:masterClrMapping xmlns:a="http://schemas.openxmlformats.org/drawingml/2006/main"/>
  </p:clrMapOvr>
</p:sld>
</file>