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5172159c0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ff33822bc45ca"/>
  </p:sldMasterIdLst>
  <p:sldIdLst>
    <p:sldId xmlns:r="http://schemas.openxmlformats.org/officeDocument/2006/relationships" id="256" r:id="Re7d8055e4b0b41e3"/>
    <p:sldId xmlns:r="http://schemas.openxmlformats.org/officeDocument/2006/relationships" id="257" r:id="Rc3af2eedeb3b4884"/>
    <p:sldId xmlns:r="http://schemas.openxmlformats.org/officeDocument/2006/relationships" id="258" r:id="R0f07508a160c4858"/>
    <p:sldId xmlns:r="http://schemas.openxmlformats.org/officeDocument/2006/relationships" id="259" r:id="R672b9b0b465d4e17"/>
    <p:sldId xmlns:r="http://schemas.openxmlformats.org/officeDocument/2006/relationships" id="260" r:id="R06c9d6ee1c7d4f71"/>
    <p:sldId xmlns:r="http://schemas.openxmlformats.org/officeDocument/2006/relationships" id="261" r:id="R0914c43bb5684f65"/>
    <p:sldId xmlns:r="http://schemas.openxmlformats.org/officeDocument/2006/relationships" id="262" r:id="R59b4a25f4c72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ff33822bc45ca" /><Relationship Type="http://schemas.openxmlformats.org/officeDocument/2006/relationships/slide" Target="/ppt/slides/slide1.xml" Id="Re7d8055e4b0b41e3" /><Relationship Type="http://schemas.openxmlformats.org/officeDocument/2006/relationships/slide" Target="/ppt/slides/slide2.xml" Id="Rc3af2eedeb3b4884" /><Relationship Type="http://schemas.openxmlformats.org/officeDocument/2006/relationships/slide" Target="/ppt/slides/slide3.xml" Id="R0f07508a160c4858" /><Relationship Type="http://schemas.openxmlformats.org/officeDocument/2006/relationships/slide" Target="/ppt/slides/slide4.xml" Id="R672b9b0b465d4e17" /><Relationship Type="http://schemas.openxmlformats.org/officeDocument/2006/relationships/slide" Target="/ppt/slides/slide5.xml" Id="R06c9d6ee1c7d4f71" /><Relationship Type="http://schemas.openxmlformats.org/officeDocument/2006/relationships/slide" Target="/ppt/slides/slide6.xml" Id="R0914c43bb5684f65" /><Relationship Type="http://schemas.openxmlformats.org/officeDocument/2006/relationships/slide" Target="/ppt/slides/slide7.xml" Id="R59b4a25f4c72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23d58b3ab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595ec61844f39" /><Relationship Type="http://schemas.openxmlformats.org/officeDocument/2006/relationships/theme" Target="/ppt/slideMasters/theme/theme1.xml" Id="R577c9dd244f0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595ec6184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0fc1a9293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03d62e46c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9f98973ab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65c2181649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2d0b32c63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61c19a0f2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bafbc7965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 NORSKE FISKEKOMPANI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NORSKE FISKEKOMPANI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ANDERS LENNART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LINN MARIA K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MARTIN ANDERS K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Killengreens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