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610f7d7ee249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97c1fa4fd54e18"/>
  </p:sldMasterIdLst>
  <p:sldIdLst>
    <p:sldId xmlns:r="http://schemas.openxmlformats.org/officeDocument/2006/relationships" id="256" r:id="R8653bf9f64d542a3"/>
    <p:sldId xmlns:r="http://schemas.openxmlformats.org/officeDocument/2006/relationships" id="257" r:id="R9b9047069cb842ee"/>
    <p:sldId xmlns:r="http://schemas.openxmlformats.org/officeDocument/2006/relationships" id="258" r:id="R5f30c763f51444d1"/>
    <p:sldId xmlns:r="http://schemas.openxmlformats.org/officeDocument/2006/relationships" id="259" r:id="R4258f952df70409e"/>
    <p:sldId xmlns:r="http://schemas.openxmlformats.org/officeDocument/2006/relationships" id="260" r:id="Rda2b8e9747174a2e"/>
    <p:sldId xmlns:r="http://schemas.openxmlformats.org/officeDocument/2006/relationships" id="261" r:id="R5902a3b3aef542b5"/>
    <p:sldId xmlns:r="http://schemas.openxmlformats.org/officeDocument/2006/relationships" id="262" r:id="R9d630d884f6049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7c1fa4fd54e18" /><Relationship Type="http://schemas.openxmlformats.org/officeDocument/2006/relationships/slide" Target="/ppt/slides/slide1.xml" Id="R8653bf9f64d542a3" /><Relationship Type="http://schemas.openxmlformats.org/officeDocument/2006/relationships/slide" Target="/ppt/slides/slide2.xml" Id="R9b9047069cb842ee" /><Relationship Type="http://schemas.openxmlformats.org/officeDocument/2006/relationships/slide" Target="/ppt/slides/slide3.xml" Id="R5f30c763f51444d1" /><Relationship Type="http://schemas.openxmlformats.org/officeDocument/2006/relationships/slide" Target="/ppt/slides/slide4.xml" Id="R4258f952df70409e" /><Relationship Type="http://schemas.openxmlformats.org/officeDocument/2006/relationships/slide" Target="/ppt/slides/slide5.xml" Id="Rda2b8e9747174a2e" /><Relationship Type="http://schemas.openxmlformats.org/officeDocument/2006/relationships/slide" Target="/ppt/slides/slide6.xml" Id="R5902a3b3aef542b5" /><Relationship Type="http://schemas.openxmlformats.org/officeDocument/2006/relationships/slide" Target="/ppt/slides/slide7.xml" Id="R9d630d884f6049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b261627e6f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c1f3cddab48c2" /><Relationship Type="http://schemas.openxmlformats.org/officeDocument/2006/relationships/theme" Target="/ppt/slideMasters/theme/theme1.xml" Id="R4f9dccfaf25046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fc1f3cddab48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060bc7cea45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42fe65b7e4f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b28994ed147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716044fb141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cb964884e4e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5734377b547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12a42ea5341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REGNSKAPSTJENESTER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3 214 047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376 064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594 423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1 646 068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TURID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ØYNES GEIR ANDERS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Industritoppen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02 76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geir@rtjen.no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www.rtjen.no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976 576 594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REGNSKAPSTJENESTER AS</a:t>
            </a:r>
          </a:p>
        </p:txBody>
      </p:sp>
    </p:spTree>
  </p:cSld>
  <p:clrMapOvr>
    <a:masterClrMapping xmlns:a="http://schemas.openxmlformats.org/drawingml/2006/main"/>
  </p:clrMapOvr>
</p:sld>
</file>