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aa01478e646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316bab1394f0e"/>
  </p:sldMasterIdLst>
  <p:sldIdLst>
    <p:sldId xmlns:r="http://schemas.openxmlformats.org/officeDocument/2006/relationships" id="256" r:id="R83e20a9489164e2f"/>
    <p:sldId xmlns:r="http://schemas.openxmlformats.org/officeDocument/2006/relationships" id="257" r:id="R5a064d5545c943e0"/>
    <p:sldId xmlns:r="http://schemas.openxmlformats.org/officeDocument/2006/relationships" id="258" r:id="Ra257fee106d341a8"/>
    <p:sldId xmlns:r="http://schemas.openxmlformats.org/officeDocument/2006/relationships" id="259" r:id="R0aac9b0e324e488e"/>
    <p:sldId xmlns:r="http://schemas.openxmlformats.org/officeDocument/2006/relationships" id="260" r:id="R3c4057b943414cdd"/>
    <p:sldId xmlns:r="http://schemas.openxmlformats.org/officeDocument/2006/relationships" id="261" r:id="R3872f17bad864ac0"/>
    <p:sldId xmlns:r="http://schemas.openxmlformats.org/officeDocument/2006/relationships" id="262" r:id="Re1414ebbd3cd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316bab1394f0e" /><Relationship Type="http://schemas.openxmlformats.org/officeDocument/2006/relationships/slide" Target="/ppt/slides/slide1.xml" Id="R83e20a9489164e2f" /><Relationship Type="http://schemas.openxmlformats.org/officeDocument/2006/relationships/slide" Target="/ppt/slides/slide2.xml" Id="R5a064d5545c943e0" /><Relationship Type="http://schemas.openxmlformats.org/officeDocument/2006/relationships/slide" Target="/ppt/slides/slide3.xml" Id="Ra257fee106d341a8" /><Relationship Type="http://schemas.openxmlformats.org/officeDocument/2006/relationships/slide" Target="/ppt/slides/slide4.xml" Id="R0aac9b0e324e488e" /><Relationship Type="http://schemas.openxmlformats.org/officeDocument/2006/relationships/slide" Target="/ppt/slides/slide5.xml" Id="R3c4057b943414cdd" /><Relationship Type="http://schemas.openxmlformats.org/officeDocument/2006/relationships/slide" Target="/ppt/slides/slide6.xml" Id="R3872f17bad864ac0" /><Relationship Type="http://schemas.openxmlformats.org/officeDocument/2006/relationships/slide" Target="/ppt/slides/slide7.xml" Id="Re1414ebbd3cd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4383dc0ac8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20eb0c68e4a7f" /><Relationship Type="http://schemas.openxmlformats.org/officeDocument/2006/relationships/theme" Target="/ppt/slideMasters/theme/theme1.xml" Id="R77756203fc0f4a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20eb0c68e4a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a2e08ab649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097b19e48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ec5e3956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75c1d1fbe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1314adb0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8498570a4c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6f0eb4662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ELEKTRO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HALGEIR RINGJORD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66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halgeir@ringjord.no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976 574 915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ELEKTRO AS</a:t>
            </a:r>
          </a:p>
        </p:txBody>
      </p:sp>
    </p:spTree>
  </p:cSld>
  <p:clrMapOvr>
    <a:masterClrMapping xmlns:a="http://schemas.openxmlformats.org/drawingml/2006/main"/>
  </p:clrMapOvr>
</p:sld>
</file>