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f81536924e42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5a60e5bb924d14"/>
  </p:sldMasterIdLst>
  <p:sldIdLst>
    <p:sldId xmlns:r="http://schemas.openxmlformats.org/officeDocument/2006/relationships" id="256" r:id="R98a4a3b32f0045dc"/>
    <p:sldId xmlns:r="http://schemas.openxmlformats.org/officeDocument/2006/relationships" id="257" r:id="R70a9b3efa2b742c1"/>
    <p:sldId xmlns:r="http://schemas.openxmlformats.org/officeDocument/2006/relationships" id="258" r:id="R9f5baa609331470e"/>
    <p:sldId xmlns:r="http://schemas.openxmlformats.org/officeDocument/2006/relationships" id="259" r:id="Reab4756bb92a4fe7"/>
    <p:sldId xmlns:r="http://schemas.openxmlformats.org/officeDocument/2006/relationships" id="260" r:id="R79e722c55b2a4405"/>
    <p:sldId xmlns:r="http://schemas.openxmlformats.org/officeDocument/2006/relationships" id="261" r:id="Re6efaf9bd3ec40ad"/>
    <p:sldId xmlns:r="http://schemas.openxmlformats.org/officeDocument/2006/relationships" id="262" r:id="Rb5382abff5474d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5a60e5bb924d14" /><Relationship Type="http://schemas.openxmlformats.org/officeDocument/2006/relationships/slide" Target="/ppt/slides/slide1.xml" Id="R98a4a3b32f0045dc" /><Relationship Type="http://schemas.openxmlformats.org/officeDocument/2006/relationships/slide" Target="/ppt/slides/slide2.xml" Id="R70a9b3efa2b742c1" /><Relationship Type="http://schemas.openxmlformats.org/officeDocument/2006/relationships/slide" Target="/ppt/slides/slide3.xml" Id="R9f5baa609331470e" /><Relationship Type="http://schemas.openxmlformats.org/officeDocument/2006/relationships/slide" Target="/ppt/slides/slide4.xml" Id="Reab4756bb92a4fe7" /><Relationship Type="http://schemas.openxmlformats.org/officeDocument/2006/relationships/slide" Target="/ppt/slides/slide5.xml" Id="R79e722c55b2a4405" /><Relationship Type="http://schemas.openxmlformats.org/officeDocument/2006/relationships/slide" Target="/ppt/slides/slide6.xml" Id="Re6efaf9bd3ec40ad" /><Relationship Type="http://schemas.openxmlformats.org/officeDocument/2006/relationships/slide" Target="/ppt/slides/slide7.xml" Id="Rb5382abff5474d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7c22b9451446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9472e47df4c9d" /><Relationship Type="http://schemas.openxmlformats.org/officeDocument/2006/relationships/theme" Target="/ppt/slideMasters/theme/theme1.xml" Id="R1a0e368fa7f347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39472e47df4c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48cc79ebc4a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53df600744f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28ea6df5243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6cc8eea0940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7c951d9e648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4d461386941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d3e9f56a443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BYGG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BYGG OG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13 667 275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913 003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926 444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−14 146 481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6 903 740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FURUBRÅTEN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Furubråtveien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29 97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976 567 846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BYGG OG EIENDOM AS</a:t>
            </a:r>
          </a:p>
        </p:txBody>
      </p:sp>
    </p:spTree>
  </p:cSld>
  <p:clrMapOvr>
    <a:masterClrMapping xmlns:a="http://schemas.openxmlformats.org/drawingml/2006/main"/>
  </p:clrMapOvr>
</p:sld>
</file>