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2e394834474c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85258dbac54b9f"/>
  </p:sldMasterIdLst>
  <p:sldIdLst>
    <p:sldId xmlns:r="http://schemas.openxmlformats.org/officeDocument/2006/relationships" id="256" r:id="R5f1e1c88671b4bd5"/>
    <p:sldId xmlns:r="http://schemas.openxmlformats.org/officeDocument/2006/relationships" id="257" r:id="Rced77c4739654707"/>
    <p:sldId xmlns:r="http://schemas.openxmlformats.org/officeDocument/2006/relationships" id="258" r:id="R952af239d4f14cf5"/>
    <p:sldId xmlns:r="http://schemas.openxmlformats.org/officeDocument/2006/relationships" id="259" r:id="R07e2c42ec77e4222"/>
    <p:sldId xmlns:r="http://schemas.openxmlformats.org/officeDocument/2006/relationships" id="260" r:id="Rd43bb3df0deb42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85258dbac54b9f" /><Relationship Type="http://schemas.openxmlformats.org/officeDocument/2006/relationships/slide" Target="/ppt/slides/slide1.xml" Id="R5f1e1c88671b4bd5" /><Relationship Type="http://schemas.openxmlformats.org/officeDocument/2006/relationships/slide" Target="/ppt/slides/slide2.xml" Id="Rced77c4739654707" /><Relationship Type="http://schemas.openxmlformats.org/officeDocument/2006/relationships/slide" Target="/ppt/slides/slide3.xml" Id="R952af239d4f14cf5" /><Relationship Type="http://schemas.openxmlformats.org/officeDocument/2006/relationships/slide" Target="/ppt/slides/slide4.xml" Id="R07e2c42ec77e4222" /><Relationship Type="http://schemas.openxmlformats.org/officeDocument/2006/relationships/slide" Target="/ppt/slides/slide5.xml" Id="Rd43bb3df0deb42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9473caf14749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2cbb2ed774302" /><Relationship Type="http://schemas.openxmlformats.org/officeDocument/2006/relationships/theme" Target="/ppt/slideMasters/theme/theme1.xml" Id="R6a62613cf8854d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b2cbb2ed7743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2d1260efb4f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812f17aaf44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4202328af40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350bf70834d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6b771576a4f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EILEI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EILEI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976 565 436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EILEI INVEST AS</a:t>
            </a:r>
          </a:p>
        </p:txBody>
      </p:sp>
    </p:spTree>
  </p:cSld>
  <p:clrMapOvr>
    <a:masterClrMapping xmlns:a="http://schemas.openxmlformats.org/drawingml/2006/main"/>
  </p:clrMapOvr>
</p:sld>
</file>