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fa42520bb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cb8cb5bbb495a"/>
  </p:sldMasterIdLst>
  <p:sldIdLst>
    <p:sldId xmlns:r="http://schemas.openxmlformats.org/officeDocument/2006/relationships" id="256" r:id="Rb0f8034671c04173"/>
    <p:sldId xmlns:r="http://schemas.openxmlformats.org/officeDocument/2006/relationships" id="257" r:id="R558bb8e3f1a84be4"/>
    <p:sldId xmlns:r="http://schemas.openxmlformats.org/officeDocument/2006/relationships" id="258" r:id="R41637f9ffe824f8e"/>
    <p:sldId xmlns:r="http://schemas.openxmlformats.org/officeDocument/2006/relationships" id="259" r:id="R362c4591c6124bff"/>
    <p:sldId xmlns:r="http://schemas.openxmlformats.org/officeDocument/2006/relationships" id="260" r:id="R1862da283be74afb"/>
    <p:sldId xmlns:r="http://schemas.openxmlformats.org/officeDocument/2006/relationships" id="261" r:id="R8578f425733a485b"/>
    <p:sldId xmlns:r="http://schemas.openxmlformats.org/officeDocument/2006/relationships" id="262" r:id="Rafa9735c3a31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cb8cb5bbb495a" /><Relationship Type="http://schemas.openxmlformats.org/officeDocument/2006/relationships/slide" Target="/ppt/slides/slide1.xml" Id="Rb0f8034671c04173" /><Relationship Type="http://schemas.openxmlformats.org/officeDocument/2006/relationships/slide" Target="/ppt/slides/slide2.xml" Id="R558bb8e3f1a84be4" /><Relationship Type="http://schemas.openxmlformats.org/officeDocument/2006/relationships/slide" Target="/ppt/slides/slide3.xml" Id="R41637f9ffe824f8e" /><Relationship Type="http://schemas.openxmlformats.org/officeDocument/2006/relationships/slide" Target="/ppt/slides/slide4.xml" Id="R362c4591c6124bff" /><Relationship Type="http://schemas.openxmlformats.org/officeDocument/2006/relationships/slide" Target="/ppt/slides/slide5.xml" Id="R1862da283be74afb" /><Relationship Type="http://schemas.openxmlformats.org/officeDocument/2006/relationships/slide" Target="/ppt/slides/slide6.xml" Id="R8578f425733a485b" /><Relationship Type="http://schemas.openxmlformats.org/officeDocument/2006/relationships/slide" Target="/ppt/slides/slide7.xml" Id="Rafa9735c3a31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d4ec7043c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0132175504d79" /><Relationship Type="http://schemas.openxmlformats.org/officeDocument/2006/relationships/theme" Target="/ppt/slideMasters/theme/theme1.xml" Id="R97e50ecc4653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2013217550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3f79e13fc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6a313233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c7bad0cc1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e9e7d9b3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4aaedb4142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562c9b79a4c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ebcad7c6243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KVITÅVATN FJELLHYTTER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KVITÅVATN FJELLHYTTER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KVITÅVATN FJELLHYTTER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KVITÅVATN FJELLHYTTER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KVITÅVATN FJELLHYTTER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KVITÅVATN FJELLHYTTER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3 846 016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1 940 632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−2 218 245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13 377 984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20 016 152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KVITÅVATN FJELLHYTTER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KVITÅVATN FJELLHYTTER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Månaveien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09 63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976 563 824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KVITÅVATN FJELLHYTTER AS</a:t>
            </a:r>
          </a:p>
        </p:txBody>
      </p:sp>
    </p:spTree>
  </p:cSld>
  <p:clrMapOvr>
    <a:masterClrMapping xmlns:a="http://schemas.openxmlformats.org/drawingml/2006/main"/>
  </p:clrMapOvr>
</p:sld>
</file>