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b748e18c46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137639728042a2"/>
  </p:sldMasterIdLst>
  <p:sldIdLst>
    <p:sldId xmlns:r="http://schemas.openxmlformats.org/officeDocument/2006/relationships" id="256" r:id="R90ec8ea2971543a5"/>
    <p:sldId xmlns:r="http://schemas.openxmlformats.org/officeDocument/2006/relationships" id="257" r:id="Rf74c467208224d33"/>
    <p:sldId xmlns:r="http://schemas.openxmlformats.org/officeDocument/2006/relationships" id="258" r:id="R424e33660eae43c3"/>
    <p:sldId xmlns:r="http://schemas.openxmlformats.org/officeDocument/2006/relationships" id="259" r:id="R506cd9f5144244a2"/>
    <p:sldId xmlns:r="http://schemas.openxmlformats.org/officeDocument/2006/relationships" id="260" r:id="R0e2f2482cdb04d17"/>
    <p:sldId xmlns:r="http://schemas.openxmlformats.org/officeDocument/2006/relationships" id="261" r:id="R95f114f2a7704091"/>
    <p:sldId xmlns:r="http://schemas.openxmlformats.org/officeDocument/2006/relationships" id="262" r:id="R5bf578186356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37639728042a2" /><Relationship Type="http://schemas.openxmlformats.org/officeDocument/2006/relationships/slide" Target="/ppt/slides/slide1.xml" Id="R90ec8ea2971543a5" /><Relationship Type="http://schemas.openxmlformats.org/officeDocument/2006/relationships/slide" Target="/ppt/slides/slide2.xml" Id="Rf74c467208224d33" /><Relationship Type="http://schemas.openxmlformats.org/officeDocument/2006/relationships/slide" Target="/ppt/slides/slide3.xml" Id="R424e33660eae43c3" /><Relationship Type="http://schemas.openxmlformats.org/officeDocument/2006/relationships/slide" Target="/ppt/slides/slide4.xml" Id="R506cd9f5144244a2" /><Relationship Type="http://schemas.openxmlformats.org/officeDocument/2006/relationships/slide" Target="/ppt/slides/slide5.xml" Id="R0e2f2482cdb04d17" /><Relationship Type="http://schemas.openxmlformats.org/officeDocument/2006/relationships/slide" Target="/ppt/slides/slide6.xml" Id="R95f114f2a7704091" /><Relationship Type="http://schemas.openxmlformats.org/officeDocument/2006/relationships/slide" Target="/ppt/slides/slide7.xml" Id="R5bf578186356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5b45d5712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5aa4f80724fcf" /><Relationship Type="http://schemas.openxmlformats.org/officeDocument/2006/relationships/theme" Target="/ppt/slideMasters/theme/theme1.xml" Id="R6110cdf65df043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5aa4f8072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f79e1af56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d9196b0ac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38ab6752c4b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ad1922803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330bacd0744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b37cd8ddc4b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c0a3d5d149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