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d9da3f95240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7f493721849ec"/>
  </p:sldMasterIdLst>
  <p:sldIdLst>
    <p:sldId xmlns:r="http://schemas.openxmlformats.org/officeDocument/2006/relationships" id="256" r:id="R040cdbd531d94394"/>
    <p:sldId xmlns:r="http://schemas.openxmlformats.org/officeDocument/2006/relationships" id="257" r:id="R3fc1a5db88554ebe"/>
    <p:sldId xmlns:r="http://schemas.openxmlformats.org/officeDocument/2006/relationships" id="258" r:id="R441cfa023c534671"/>
    <p:sldId xmlns:r="http://schemas.openxmlformats.org/officeDocument/2006/relationships" id="259" r:id="R30ae6c93fd2d404e"/>
    <p:sldId xmlns:r="http://schemas.openxmlformats.org/officeDocument/2006/relationships" id="260" r:id="R5442d9317a9447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7f493721849ec" /><Relationship Type="http://schemas.openxmlformats.org/officeDocument/2006/relationships/slide" Target="/ppt/slides/slide1.xml" Id="R040cdbd531d94394" /><Relationship Type="http://schemas.openxmlformats.org/officeDocument/2006/relationships/slide" Target="/ppt/slides/slide2.xml" Id="R3fc1a5db88554ebe" /><Relationship Type="http://schemas.openxmlformats.org/officeDocument/2006/relationships/slide" Target="/ppt/slides/slide3.xml" Id="R441cfa023c534671" /><Relationship Type="http://schemas.openxmlformats.org/officeDocument/2006/relationships/slide" Target="/ppt/slides/slide4.xml" Id="R30ae6c93fd2d404e" /><Relationship Type="http://schemas.openxmlformats.org/officeDocument/2006/relationships/slide" Target="/ppt/slides/slide5.xml" Id="R5442d9317a9447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9899baf3144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84aac4b2c46ea" /><Relationship Type="http://schemas.openxmlformats.org/officeDocument/2006/relationships/theme" Target="/ppt/slideMasters/theme/theme1.xml" Id="R0dba3fdeb07d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84aac4b2c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4448fbeeb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5220dd1cc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ff42dc813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45d2ec6240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d5e5245d9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MAGMA AS</a:t>
            </a:r>
          </a:p>
        </p:txBody>
      </p:sp>
    </p:spTree>
  </p:cSld>
  <p:clrMapOvr>
    <a:masterClrMapping xmlns:a="http://schemas.openxmlformats.org/drawingml/2006/main"/>
  </p:clrMapOvr>
</p:sld>
</file>