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88d1d531d49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cf6873f9a4d9a"/>
  </p:sldMasterIdLst>
  <p:sldIdLst>
    <p:sldId xmlns:r="http://schemas.openxmlformats.org/officeDocument/2006/relationships" id="256" r:id="Ra5149308714d4f74"/>
    <p:sldId xmlns:r="http://schemas.openxmlformats.org/officeDocument/2006/relationships" id="257" r:id="R3b052c92968d4def"/>
    <p:sldId xmlns:r="http://schemas.openxmlformats.org/officeDocument/2006/relationships" id="258" r:id="Re2d082c6f1a24109"/>
    <p:sldId xmlns:r="http://schemas.openxmlformats.org/officeDocument/2006/relationships" id="259" r:id="R7d39c1baf65f4b97"/>
    <p:sldId xmlns:r="http://schemas.openxmlformats.org/officeDocument/2006/relationships" id="260" r:id="R6f55f875c8f344a7"/>
    <p:sldId xmlns:r="http://schemas.openxmlformats.org/officeDocument/2006/relationships" id="261" r:id="R123098881a164992"/>
    <p:sldId xmlns:r="http://schemas.openxmlformats.org/officeDocument/2006/relationships" id="262" r:id="R25ba747b487e46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cf6873f9a4d9a" /><Relationship Type="http://schemas.openxmlformats.org/officeDocument/2006/relationships/slide" Target="/ppt/slides/slide1.xml" Id="Ra5149308714d4f74" /><Relationship Type="http://schemas.openxmlformats.org/officeDocument/2006/relationships/slide" Target="/ppt/slides/slide2.xml" Id="R3b052c92968d4def" /><Relationship Type="http://schemas.openxmlformats.org/officeDocument/2006/relationships/slide" Target="/ppt/slides/slide3.xml" Id="Re2d082c6f1a24109" /><Relationship Type="http://schemas.openxmlformats.org/officeDocument/2006/relationships/slide" Target="/ppt/slides/slide4.xml" Id="R7d39c1baf65f4b97" /><Relationship Type="http://schemas.openxmlformats.org/officeDocument/2006/relationships/slide" Target="/ppt/slides/slide5.xml" Id="R6f55f875c8f344a7" /><Relationship Type="http://schemas.openxmlformats.org/officeDocument/2006/relationships/slide" Target="/ppt/slides/slide6.xml" Id="R123098881a164992" /><Relationship Type="http://schemas.openxmlformats.org/officeDocument/2006/relationships/slide" Target="/ppt/slides/slide7.xml" Id="R25ba747b487e46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d4104df6442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2454688b840ee" /><Relationship Type="http://schemas.openxmlformats.org/officeDocument/2006/relationships/theme" Target="/ppt/slideMasters/theme/theme1.xml" Id="R36f679d02f84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82454688b8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ee1a09613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4cd9af75047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844e71ccb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08893038c46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47eacf1904b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78483762642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b2923f6c1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SOMMER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SOMMER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SOMMER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SOMMER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SOMMER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SOMMER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4 267 978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1 897 132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4 134 885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SOMMER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SOMMER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52 31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976 557 492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SOMMER AS</a:t>
            </a:r>
          </a:p>
        </p:txBody>
      </p:sp>
    </p:spTree>
  </p:cSld>
  <p:clrMapOvr>
    <a:masterClrMapping xmlns:a="http://schemas.openxmlformats.org/drawingml/2006/main"/>
  </p:clrMapOvr>
</p:sld>
</file>