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61b2d11f2d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abb3ef616547d3"/>
  </p:sldMasterIdLst>
  <p:sldIdLst>
    <p:sldId xmlns:r="http://schemas.openxmlformats.org/officeDocument/2006/relationships" id="256" r:id="R93eab7daa5aa4c47"/>
    <p:sldId xmlns:r="http://schemas.openxmlformats.org/officeDocument/2006/relationships" id="257" r:id="R69254b81706b4917"/>
    <p:sldId xmlns:r="http://schemas.openxmlformats.org/officeDocument/2006/relationships" id="258" r:id="R6987a9e996fb404b"/>
    <p:sldId xmlns:r="http://schemas.openxmlformats.org/officeDocument/2006/relationships" id="259" r:id="R5dec512d9d55446b"/>
    <p:sldId xmlns:r="http://schemas.openxmlformats.org/officeDocument/2006/relationships" id="260" r:id="R569817615f2e4086"/>
    <p:sldId xmlns:r="http://schemas.openxmlformats.org/officeDocument/2006/relationships" id="261" r:id="Radc96912d3e443ab"/>
    <p:sldId xmlns:r="http://schemas.openxmlformats.org/officeDocument/2006/relationships" id="262" r:id="R0f8363742a3b42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bb3ef616547d3" /><Relationship Type="http://schemas.openxmlformats.org/officeDocument/2006/relationships/slide" Target="/ppt/slides/slide1.xml" Id="R93eab7daa5aa4c47" /><Relationship Type="http://schemas.openxmlformats.org/officeDocument/2006/relationships/slide" Target="/ppt/slides/slide2.xml" Id="R69254b81706b4917" /><Relationship Type="http://schemas.openxmlformats.org/officeDocument/2006/relationships/slide" Target="/ppt/slides/slide3.xml" Id="R6987a9e996fb404b" /><Relationship Type="http://schemas.openxmlformats.org/officeDocument/2006/relationships/slide" Target="/ppt/slides/slide4.xml" Id="R5dec512d9d55446b" /><Relationship Type="http://schemas.openxmlformats.org/officeDocument/2006/relationships/slide" Target="/ppt/slides/slide5.xml" Id="R569817615f2e4086" /><Relationship Type="http://schemas.openxmlformats.org/officeDocument/2006/relationships/slide" Target="/ppt/slides/slide6.xml" Id="Radc96912d3e443ab" /><Relationship Type="http://schemas.openxmlformats.org/officeDocument/2006/relationships/slide" Target="/ppt/slides/slide7.xml" Id="R0f8363742a3b42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8657d2066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5f095ac46476d" /><Relationship Type="http://schemas.openxmlformats.org/officeDocument/2006/relationships/theme" Target="/ppt/slideMasters/theme/theme1.xml" Id="R0ac7a41ba50549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85f095ac4647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f3af372cf4d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43492819541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82bb516aa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ef9dd3fa4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04ae06f7b4e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40ad66d164c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861d679c542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EILI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 INVEST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16 573 741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70 642 597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75 617 251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SØRAA EIRIK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SØRAA HENRIK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SØRAA LINE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SØRAA SVERRE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Gate 6 nr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84 99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sverre@coast.no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976 556 305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EILI INVEST AS</a:t>
            </a:r>
          </a:p>
        </p:txBody>
      </p:sp>
    </p:spTree>
  </p:cSld>
  <p:clrMapOvr>
    <a:masterClrMapping xmlns:a="http://schemas.openxmlformats.org/drawingml/2006/main"/>
  </p:clrMapOvr>
</p:sld>
</file>