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0f7724d17445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551b394f96441a"/>
  </p:sldMasterIdLst>
  <p:sldIdLst>
    <p:sldId xmlns:r="http://schemas.openxmlformats.org/officeDocument/2006/relationships" id="256" r:id="R8fdf7ec3f8c34f56"/>
    <p:sldId xmlns:r="http://schemas.openxmlformats.org/officeDocument/2006/relationships" id="257" r:id="Rc0a5f4b14f3a4cad"/>
    <p:sldId xmlns:r="http://schemas.openxmlformats.org/officeDocument/2006/relationships" id="258" r:id="R9c2ab390ff88438d"/>
    <p:sldId xmlns:r="http://schemas.openxmlformats.org/officeDocument/2006/relationships" id="259" r:id="R910f5b2022634e5d"/>
    <p:sldId xmlns:r="http://schemas.openxmlformats.org/officeDocument/2006/relationships" id="260" r:id="R810e3e38f3c54498"/>
    <p:sldId xmlns:r="http://schemas.openxmlformats.org/officeDocument/2006/relationships" id="261" r:id="Re896b79270d04f48"/>
    <p:sldId xmlns:r="http://schemas.openxmlformats.org/officeDocument/2006/relationships" id="262" r:id="R478579c213e24e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551b394f96441a" /><Relationship Type="http://schemas.openxmlformats.org/officeDocument/2006/relationships/slide" Target="/ppt/slides/slide1.xml" Id="R8fdf7ec3f8c34f56" /><Relationship Type="http://schemas.openxmlformats.org/officeDocument/2006/relationships/slide" Target="/ppt/slides/slide2.xml" Id="Rc0a5f4b14f3a4cad" /><Relationship Type="http://schemas.openxmlformats.org/officeDocument/2006/relationships/slide" Target="/ppt/slides/slide3.xml" Id="R9c2ab390ff88438d" /><Relationship Type="http://schemas.openxmlformats.org/officeDocument/2006/relationships/slide" Target="/ppt/slides/slide4.xml" Id="R910f5b2022634e5d" /><Relationship Type="http://schemas.openxmlformats.org/officeDocument/2006/relationships/slide" Target="/ppt/slides/slide5.xml" Id="R810e3e38f3c54498" /><Relationship Type="http://schemas.openxmlformats.org/officeDocument/2006/relationships/slide" Target="/ppt/slides/slide6.xml" Id="Re896b79270d04f48" /><Relationship Type="http://schemas.openxmlformats.org/officeDocument/2006/relationships/slide" Target="/ppt/slides/slide7.xml" Id="R478579c213e24e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30150484da4b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d23107f662427e" /><Relationship Type="http://schemas.openxmlformats.org/officeDocument/2006/relationships/theme" Target="/ppt/slideMasters/theme/theme1.xml" Id="R175759f926f541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d23107f662427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5c73847de240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da4db96a294a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edf6e308304c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b083108fcd44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5280e73c0a49c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9be64043be45a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720f5f056646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FORMER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FORMER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10 427 834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214 209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165 003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4 269 534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5 599 319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ØSTENSVIK TORGEIR JOHAN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Industrigata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5537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70 90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post@butikk-service.no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976 553 543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FORMER AS</a:t>
            </a:r>
          </a:p>
        </p:txBody>
      </p:sp>
    </p:spTree>
  </p:cSld>
  <p:clrMapOvr>
    <a:masterClrMapping xmlns:a="http://schemas.openxmlformats.org/drawingml/2006/main"/>
  </p:clrMapOvr>
</p:sld>
</file>