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69311522fa40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589a63285e45cf"/>
  </p:sldMasterIdLst>
  <p:sldIdLst>
    <p:sldId xmlns:r="http://schemas.openxmlformats.org/officeDocument/2006/relationships" id="256" r:id="R80396c101d7a4e54"/>
    <p:sldId xmlns:r="http://schemas.openxmlformats.org/officeDocument/2006/relationships" id="257" r:id="Ra53861d708464253"/>
    <p:sldId xmlns:r="http://schemas.openxmlformats.org/officeDocument/2006/relationships" id="258" r:id="Rf63c2563e6214369"/>
    <p:sldId xmlns:r="http://schemas.openxmlformats.org/officeDocument/2006/relationships" id="259" r:id="Rf261a6801fd34deb"/>
    <p:sldId xmlns:r="http://schemas.openxmlformats.org/officeDocument/2006/relationships" id="260" r:id="R697380702fbc45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589a63285e45cf" /><Relationship Type="http://schemas.openxmlformats.org/officeDocument/2006/relationships/slide" Target="/ppt/slides/slide1.xml" Id="R80396c101d7a4e54" /><Relationship Type="http://schemas.openxmlformats.org/officeDocument/2006/relationships/slide" Target="/ppt/slides/slide2.xml" Id="Ra53861d708464253" /><Relationship Type="http://schemas.openxmlformats.org/officeDocument/2006/relationships/slide" Target="/ppt/slides/slide3.xml" Id="Rf63c2563e6214369" /><Relationship Type="http://schemas.openxmlformats.org/officeDocument/2006/relationships/slide" Target="/ppt/slides/slide4.xml" Id="Rf261a6801fd34deb" /><Relationship Type="http://schemas.openxmlformats.org/officeDocument/2006/relationships/slide" Target="/ppt/slides/slide5.xml" Id="R697380702fbc45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c61d714364f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9068144d74692" /><Relationship Type="http://schemas.openxmlformats.org/officeDocument/2006/relationships/theme" Target="/ppt/slideMasters/theme/theme1.xml" Id="R44237b44381443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d9068144d746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69b55583e4a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83491cef14b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cd1f6100842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1b213b1134f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bba7d98f74f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976 550 897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 AS</a:t>
            </a:r>
          </a:p>
        </p:txBody>
      </p:sp>
    </p:spTree>
  </p:cSld>
  <p:clrMapOvr>
    <a:masterClrMapping xmlns:a="http://schemas.openxmlformats.org/drawingml/2006/main"/>
  </p:clrMapOvr>
</p:sld>
</file>