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de86af8b8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11d0f76564573"/>
  </p:sldMasterIdLst>
  <p:sldIdLst>
    <p:sldId xmlns:r="http://schemas.openxmlformats.org/officeDocument/2006/relationships" id="256" r:id="R6159c085229a40b3"/>
    <p:sldId xmlns:r="http://schemas.openxmlformats.org/officeDocument/2006/relationships" id="257" r:id="Rd38ac46617544309"/>
    <p:sldId xmlns:r="http://schemas.openxmlformats.org/officeDocument/2006/relationships" id="258" r:id="Rf33fddf099f04604"/>
    <p:sldId xmlns:r="http://schemas.openxmlformats.org/officeDocument/2006/relationships" id="259" r:id="Rc4099b6de1aa4aaf"/>
    <p:sldId xmlns:r="http://schemas.openxmlformats.org/officeDocument/2006/relationships" id="260" r:id="Ra83a926dd0874c03"/>
    <p:sldId xmlns:r="http://schemas.openxmlformats.org/officeDocument/2006/relationships" id="261" r:id="Rbc9833bb3e8842bc"/>
    <p:sldId xmlns:r="http://schemas.openxmlformats.org/officeDocument/2006/relationships" id="262" r:id="R5896c636ce80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11d0f76564573" /><Relationship Type="http://schemas.openxmlformats.org/officeDocument/2006/relationships/slide" Target="/ppt/slides/slide1.xml" Id="R6159c085229a40b3" /><Relationship Type="http://schemas.openxmlformats.org/officeDocument/2006/relationships/slide" Target="/ppt/slides/slide2.xml" Id="Rd38ac46617544309" /><Relationship Type="http://schemas.openxmlformats.org/officeDocument/2006/relationships/slide" Target="/ppt/slides/slide3.xml" Id="Rf33fddf099f04604" /><Relationship Type="http://schemas.openxmlformats.org/officeDocument/2006/relationships/slide" Target="/ppt/slides/slide4.xml" Id="Rc4099b6de1aa4aaf" /><Relationship Type="http://schemas.openxmlformats.org/officeDocument/2006/relationships/slide" Target="/ppt/slides/slide5.xml" Id="Ra83a926dd0874c03" /><Relationship Type="http://schemas.openxmlformats.org/officeDocument/2006/relationships/slide" Target="/ppt/slides/slide6.xml" Id="Rbc9833bb3e8842bc" /><Relationship Type="http://schemas.openxmlformats.org/officeDocument/2006/relationships/slide" Target="/ppt/slides/slide7.xml" Id="R5896c636ce80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97cf5827c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0b5fe5b794c82" /><Relationship Type="http://schemas.openxmlformats.org/officeDocument/2006/relationships/theme" Target="/ppt/slideMasters/theme/theme1.xml" Id="Ra041b40ee5f642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0b5fe5b79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ebdc0da0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bf07c6f51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aa14eb813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f5f3eba4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c02b62017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df6e6e9dd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51bf635d3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ELUMNI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ELUMNI ELEKTRO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63 219 951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7 892 369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6 686 718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19 809 333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29 270 867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B.T.M.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GMH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HARTVIK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T.N.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Jørgensens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99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ELUMNI ELEKTRO AS</a:t>
            </a:r>
          </a:p>
        </p:txBody>
      </p:sp>
    </p:spTree>
  </p:cSld>
  <p:clrMapOvr>
    <a:masterClrMapping xmlns:a="http://schemas.openxmlformats.org/drawingml/2006/main"/>
  </p:clrMapOvr>
</p:sld>
</file>