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3767a2aeb43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92585e27c1467f"/>
  </p:sldMasterIdLst>
  <p:sldIdLst>
    <p:sldId xmlns:r="http://schemas.openxmlformats.org/officeDocument/2006/relationships" id="256" r:id="Raac9afdc4c0242d4"/>
    <p:sldId xmlns:r="http://schemas.openxmlformats.org/officeDocument/2006/relationships" id="257" r:id="Rb6fead71f93b47e2"/>
    <p:sldId xmlns:r="http://schemas.openxmlformats.org/officeDocument/2006/relationships" id="258" r:id="Rf232551d5b2b41cc"/>
    <p:sldId xmlns:r="http://schemas.openxmlformats.org/officeDocument/2006/relationships" id="259" r:id="R53a3facc10f54b5c"/>
    <p:sldId xmlns:r="http://schemas.openxmlformats.org/officeDocument/2006/relationships" id="260" r:id="R4776beaeff6a4a1f"/>
    <p:sldId xmlns:r="http://schemas.openxmlformats.org/officeDocument/2006/relationships" id="261" r:id="R336b525ada2544c7"/>
    <p:sldId xmlns:r="http://schemas.openxmlformats.org/officeDocument/2006/relationships" id="262" r:id="R0674ef87b2a6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2585e27c1467f" /><Relationship Type="http://schemas.openxmlformats.org/officeDocument/2006/relationships/slide" Target="/ppt/slides/slide1.xml" Id="Raac9afdc4c0242d4" /><Relationship Type="http://schemas.openxmlformats.org/officeDocument/2006/relationships/slide" Target="/ppt/slides/slide2.xml" Id="Rb6fead71f93b47e2" /><Relationship Type="http://schemas.openxmlformats.org/officeDocument/2006/relationships/slide" Target="/ppt/slides/slide3.xml" Id="Rf232551d5b2b41cc" /><Relationship Type="http://schemas.openxmlformats.org/officeDocument/2006/relationships/slide" Target="/ppt/slides/slide4.xml" Id="R53a3facc10f54b5c" /><Relationship Type="http://schemas.openxmlformats.org/officeDocument/2006/relationships/slide" Target="/ppt/slides/slide5.xml" Id="R4776beaeff6a4a1f" /><Relationship Type="http://schemas.openxmlformats.org/officeDocument/2006/relationships/slide" Target="/ppt/slides/slide6.xml" Id="R336b525ada2544c7" /><Relationship Type="http://schemas.openxmlformats.org/officeDocument/2006/relationships/slide" Target="/ppt/slides/slide7.xml" Id="R0674ef87b2a6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c9795c72c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157d337d5474b" /><Relationship Type="http://schemas.openxmlformats.org/officeDocument/2006/relationships/theme" Target="/ppt/slideMasters/theme/theme1.xml" Id="R543778b4a6e2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157d337d5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9faf5d26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dc75a50bd44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76d6287dd41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f3f090d894e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d2b5be9f949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276842055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75aee8f30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ELUMNI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ELUMNI ELEKTRO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63 219 951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7 892 369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6 686 718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19 809 333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29 270 867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B.T.M.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GMH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HARTVIK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T.N.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Margrethe Jørgensens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07 99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ELUMNI ELEKTRO AS</a:t>
            </a:r>
          </a:p>
        </p:txBody>
      </p:sp>
    </p:spTree>
  </p:cSld>
  <p:clrMapOvr>
    <a:masterClrMapping xmlns:a="http://schemas.openxmlformats.org/drawingml/2006/main"/>
  </p:clrMapOvr>
</p:sld>
</file>