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e0ba99dc3d44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f3c1e22a394431"/>
  </p:sldMasterIdLst>
  <p:sldIdLst>
    <p:sldId xmlns:r="http://schemas.openxmlformats.org/officeDocument/2006/relationships" id="256" r:id="Rcaeb647e005148ee"/>
    <p:sldId xmlns:r="http://schemas.openxmlformats.org/officeDocument/2006/relationships" id="257" r:id="Redd619c291b94ec8"/>
    <p:sldId xmlns:r="http://schemas.openxmlformats.org/officeDocument/2006/relationships" id="258" r:id="Rbdad8eaae5124269"/>
    <p:sldId xmlns:r="http://schemas.openxmlformats.org/officeDocument/2006/relationships" id="259" r:id="Rb2fa075278a8443a"/>
    <p:sldId xmlns:r="http://schemas.openxmlformats.org/officeDocument/2006/relationships" id="260" r:id="Rca733b44944e4a6e"/>
    <p:sldId xmlns:r="http://schemas.openxmlformats.org/officeDocument/2006/relationships" id="261" r:id="R05d46e94cff34511"/>
    <p:sldId xmlns:r="http://schemas.openxmlformats.org/officeDocument/2006/relationships" id="262" r:id="R3a51a6de8d0740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f3c1e22a394431" /><Relationship Type="http://schemas.openxmlformats.org/officeDocument/2006/relationships/slide" Target="/ppt/slides/slide1.xml" Id="Rcaeb647e005148ee" /><Relationship Type="http://schemas.openxmlformats.org/officeDocument/2006/relationships/slide" Target="/ppt/slides/slide2.xml" Id="Redd619c291b94ec8" /><Relationship Type="http://schemas.openxmlformats.org/officeDocument/2006/relationships/slide" Target="/ppt/slides/slide3.xml" Id="Rbdad8eaae5124269" /><Relationship Type="http://schemas.openxmlformats.org/officeDocument/2006/relationships/slide" Target="/ppt/slides/slide4.xml" Id="Rb2fa075278a8443a" /><Relationship Type="http://schemas.openxmlformats.org/officeDocument/2006/relationships/slide" Target="/ppt/slides/slide5.xml" Id="Rca733b44944e4a6e" /><Relationship Type="http://schemas.openxmlformats.org/officeDocument/2006/relationships/slide" Target="/ppt/slides/slide6.xml" Id="R05d46e94cff34511" /><Relationship Type="http://schemas.openxmlformats.org/officeDocument/2006/relationships/slide" Target="/ppt/slides/slide7.xml" Id="R3a51a6de8d0740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053f5238b344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eaaf8351a4a67" /><Relationship Type="http://schemas.openxmlformats.org/officeDocument/2006/relationships/theme" Target="/ppt/slideMasters/theme/theme1.xml" Id="R66d4d9b4d39448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8eaaf8351a4a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d71c65a2d46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82722e2394e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09c6ceaa5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f3a1cc74e46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0cd3d3af245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9fbbc266e40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46463037347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VESTERÅLEN 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VESTERÅLEN BIL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107 196 183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3 095 237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13 608 970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33 010 118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STAVØY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Vesterålsgata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11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976 550 285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BIL AS</a:t>
            </a:r>
          </a:p>
        </p:txBody>
      </p:sp>
    </p:spTree>
  </p:cSld>
  <p:clrMapOvr>
    <a:masterClrMapping xmlns:a="http://schemas.openxmlformats.org/drawingml/2006/main"/>
  </p:clrMapOvr>
</p:sld>
</file>