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e42000bf4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ec0c8f4504e66"/>
  </p:sldMasterIdLst>
  <p:sldIdLst>
    <p:sldId xmlns:r="http://schemas.openxmlformats.org/officeDocument/2006/relationships" id="256" r:id="R583a47ff8e364f79"/>
    <p:sldId xmlns:r="http://schemas.openxmlformats.org/officeDocument/2006/relationships" id="257" r:id="R71db2c889d9849c6"/>
    <p:sldId xmlns:r="http://schemas.openxmlformats.org/officeDocument/2006/relationships" id="258" r:id="Rdc1329714fd04fc2"/>
    <p:sldId xmlns:r="http://schemas.openxmlformats.org/officeDocument/2006/relationships" id="259" r:id="R38b978e77c5a4944"/>
    <p:sldId xmlns:r="http://schemas.openxmlformats.org/officeDocument/2006/relationships" id="260" r:id="Rb92036d5b583475b"/>
    <p:sldId xmlns:r="http://schemas.openxmlformats.org/officeDocument/2006/relationships" id="261" r:id="Rcfdddf1c10de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ec0c8f4504e66" /><Relationship Type="http://schemas.openxmlformats.org/officeDocument/2006/relationships/slide" Target="/ppt/slides/slide1.xml" Id="R583a47ff8e364f79" /><Relationship Type="http://schemas.openxmlformats.org/officeDocument/2006/relationships/slide" Target="/ppt/slides/slide2.xml" Id="R71db2c889d9849c6" /><Relationship Type="http://schemas.openxmlformats.org/officeDocument/2006/relationships/slide" Target="/ppt/slides/slide3.xml" Id="Rdc1329714fd04fc2" /><Relationship Type="http://schemas.openxmlformats.org/officeDocument/2006/relationships/slide" Target="/ppt/slides/slide4.xml" Id="R38b978e77c5a4944" /><Relationship Type="http://schemas.openxmlformats.org/officeDocument/2006/relationships/slide" Target="/ppt/slides/slide5.xml" Id="Rb92036d5b583475b" /><Relationship Type="http://schemas.openxmlformats.org/officeDocument/2006/relationships/slide" Target="/ppt/slides/slide6.xml" Id="Rcfdddf1c10de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96106ca2a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49ab56331449d" /><Relationship Type="http://schemas.openxmlformats.org/officeDocument/2006/relationships/theme" Target="/ppt/slideMasters/theme/theme1.xml" Id="Rd86fee4d66d3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49ab56331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f613821bd40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347fb3db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1c54eeb6b48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f467ad4ce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76d9603494e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ef1bb4f6644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MASON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2 184 240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976 550 099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MASON HOLDING AS</a:t>
            </a:r>
          </a:p>
        </p:txBody>
      </p:sp>
    </p:spTree>
  </p:cSld>
  <p:clrMapOvr>
    <a:masterClrMapping xmlns:a="http://schemas.openxmlformats.org/drawingml/2006/main"/>
  </p:clrMapOvr>
</p:sld>
</file>