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3efcf2257942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ea95783a0f433a"/>
  </p:sldMasterIdLst>
  <p:sldIdLst>
    <p:sldId xmlns:r="http://schemas.openxmlformats.org/officeDocument/2006/relationships" id="256" r:id="Rcac3ca5a51d34338"/>
    <p:sldId xmlns:r="http://schemas.openxmlformats.org/officeDocument/2006/relationships" id="257" r:id="Rd2d2a058804e4cd2"/>
    <p:sldId xmlns:r="http://schemas.openxmlformats.org/officeDocument/2006/relationships" id="258" r:id="R139f7419e6974767"/>
    <p:sldId xmlns:r="http://schemas.openxmlformats.org/officeDocument/2006/relationships" id="259" r:id="R9106d2deee544496"/>
    <p:sldId xmlns:r="http://schemas.openxmlformats.org/officeDocument/2006/relationships" id="260" r:id="R427d8906ca154f59"/>
    <p:sldId xmlns:r="http://schemas.openxmlformats.org/officeDocument/2006/relationships" id="261" r:id="Rbd1e89af614f4d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a95783a0f433a" /><Relationship Type="http://schemas.openxmlformats.org/officeDocument/2006/relationships/slide" Target="/ppt/slides/slide1.xml" Id="Rcac3ca5a51d34338" /><Relationship Type="http://schemas.openxmlformats.org/officeDocument/2006/relationships/slide" Target="/ppt/slides/slide2.xml" Id="Rd2d2a058804e4cd2" /><Relationship Type="http://schemas.openxmlformats.org/officeDocument/2006/relationships/slide" Target="/ppt/slides/slide3.xml" Id="R139f7419e6974767" /><Relationship Type="http://schemas.openxmlformats.org/officeDocument/2006/relationships/slide" Target="/ppt/slides/slide4.xml" Id="R9106d2deee544496" /><Relationship Type="http://schemas.openxmlformats.org/officeDocument/2006/relationships/slide" Target="/ppt/slides/slide5.xml" Id="R427d8906ca154f59" /><Relationship Type="http://schemas.openxmlformats.org/officeDocument/2006/relationships/slide" Target="/ppt/slides/slide6.xml" Id="Rbd1e89af614f4d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0b5662e1f445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c31b0c18e496e" /><Relationship Type="http://schemas.openxmlformats.org/officeDocument/2006/relationships/theme" Target="/ppt/slideMasters/theme/theme1.xml" Id="Rf40fd4bf0ade45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9c31b0c18e49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c047dc68c4d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e8d0d12af43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33ff777a141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198987c5b4d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f6955362246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45bd322764a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ARNTSEN TRAFIKKSKOLE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ARNTSEN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ARNTSEN TRAFIKKSKOLE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ARNTSEN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ARNTSEN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ARNTSEN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15 336 733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1 678 140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1 145 102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2 268 917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9 247 449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ARNTSEN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976 549 589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ARNTSEN TRAFIKKSKOLE AS</a:t>
            </a:r>
          </a:p>
        </p:txBody>
      </p:sp>
    </p:spTree>
  </p:cSld>
  <p:clrMapOvr>
    <a:masterClrMapping xmlns:a="http://schemas.openxmlformats.org/drawingml/2006/main"/>
  </p:clrMapOvr>
</p:sld>
</file>