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fe34f9a65e4e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0d3c029bc44aa0"/>
  </p:sldMasterIdLst>
  <p:sldIdLst>
    <p:sldId xmlns:r="http://schemas.openxmlformats.org/officeDocument/2006/relationships" id="256" r:id="R5b847d8ffb4c42ac"/>
    <p:sldId xmlns:r="http://schemas.openxmlformats.org/officeDocument/2006/relationships" id="257" r:id="R76bfac659b894b83"/>
    <p:sldId xmlns:r="http://schemas.openxmlformats.org/officeDocument/2006/relationships" id="258" r:id="R46b8d307287f46b6"/>
    <p:sldId xmlns:r="http://schemas.openxmlformats.org/officeDocument/2006/relationships" id="259" r:id="R64dfc996be274d76"/>
    <p:sldId xmlns:r="http://schemas.openxmlformats.org/officeDocument/2006/relationships" id="260" r:id="R5a9b8e10b93e4a30"/>
    <p:sldId xmlns:r="http://schemas.openxmlformats.org/officeDocument/2006/relationships" id="261" r:id="Rfc62deadef934d0f"/>
    <p:sldId xmlns:r="http://schemas.openxmlformats.org/officeDocument/2006/relationships" id="262" r:id="Rd451bf702a644e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0d3c029bc44aa0" /><Relationship Type="http://schemas.openxmlformats.org/officeDocument/2006/relationships/slide" Target="/ppt/slides/slide1.xml" Id="R5b847d8ffb4c42ac" /><Relationship Type="http://schemas.openxmlformats.org/officeDocument/2006/relationships/slide" Target="/ppt/slides/slide2.xml" Id="R76bfac659b894b83" /><Relationship Type="http://schemas.openxmlformats.org/officeDocument/2006/relationships/slide" Target="/ppt/slides/slide3.xml" Id="R46b8d307287f46b6" /><Relationship Type="http://schemas.openxmlformats.org/officeDocument/2006/relationships/slide" Target="/ppt/slides/slide4.xml" Id="R64dfc996be274d76" /><Relationship Type="http://schemas.openxmlformats.org/officeDocument/2006/relationships/slide" Target="/ppt/slides/slide5.xml" Id="R5a9b8e10b93e4a30" /><Relationship Type="http://schemas.openxmlformats.org/officeDocument/2006/relationships/slide" Target="/ppt/slides/slide6.xml" Id="Rfc62deadef934d0f" /><Relationship Type="http://schemas.openxmlformats.org/officeDocument/2006/relationships/slide" Target="/ppt/slides/slide7.xml" Id="Rd451bf702a644e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b8003df4134f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84f314c914dd4" /><Relationship Type="http://schemas.openxmlformats.org/officeDocument/2006/relationships/theme" Target="/ppt/slideMasters/theme/theme1.xml" Id="R6c1ef8f175864b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584f314c914d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3d94da7ce4e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f389c46e540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9067f72094e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81b04964243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f7d59e1d8243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a1b66518040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ce1454e6548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HAUGSBØ BIL OG KAROSSERI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HAUGSBØ BIL OG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HAUGSBØ BIL OG KAROSSERI AS ble etablert [år] og holder til i Bygstad.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HAUGSBØ BIL OG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HAUGSBØ BIL OG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HAUGSBØ BIL OG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692 871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124 911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125 551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−1 270 976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1 378 783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HAUGSBØ BIL OG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HAUGSBØ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HAUGSBØ BIL OG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6977 Bygstad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976 549 112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HAUGSBØ BIL OG KAROSSERI AS</a:t>
            </a:r>
          </a:p>
        </p:txBody>
      </p:sp>
    </p:spTree>
  </p:cSld>
  <p:clrMapOvr>
    <a:masterClrMapping xmlns:a="http://schemas.openxmlformats.org/drawingml/2006/main"/>
  </p:clrMapOvr>
</p:sld>
</file>