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d72245712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68ff6b58f4ce5"/>
  </p:sldMasterIdLst>
  <p:sldIdLst>
    <p:sldId xmlns:r="http://schemas.openxmlformats.org/officeDocument/2006/relationships" id="256" r:id="R552625a87c344690"/>
    <p:sldId xmlns:r="http://schemas.openxmlformats.org/officeDocument/2006/relationships" id="257" r:id="R411a43fcefa84ec4"/>
    <p:sldId xmlns:r="http://schemas.openxmlformats.org/officeDocument/2006/relationships" id="258" r:id="Rcfe46fed87f842d4"/>
    <p:sldId xmlns:r="http://schemas.openxmlformats.org/officeDocument/2006/relationships" id="259" r:id="R7fc4c31fb52d4105"/>
    <p:sldId xmlns:r="http://schemas.openxmlformats.org/officeDocument/2006/relationships" id="260" r:id="Raab026750f0b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68ff6b58f4ce5" /><Relationship Type="http://schemas.openxmlformats.org/officeDocument/2006/relationships/slide" Target="/ppt/slides/slide1.xml" Id="R552625a87c344690" /><Relationship Type="http://schemas.openxmlformats.org/officeDocument/2006/relationships/slide" Target="/ppt/slides/slide2.xml" Id="R411a43fcefa84ec4" /><Relationship Type="http://schemas.openxmlformats.org/officeDocument/2006/relationships/slide" Target="/ppt/slides/slide3.xml" Id="Rcfe46fed87f842d4" /><Relationship Type="http://schemas.openxmlformats.org/officeDocument/2006/relationships/slide" Target="/ppt/slides/slide4.xml" Id="R7fc4c31fb52d4105" /><Relationship Type="http://schemas.openxmlformats.org/officeDocument/2006/relationships/slide" Target="/ppt/slides/slide5.xml" Id="Raab026750f0b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f8baf1430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72d954c644d33" /><Relationship Type="http://schemas.openxmlformats.org/officeDocument/2006/relationships/theme" Target="/ppt/slideMasters/theme/theme1.xml" Id="R13daabd23970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72d954c64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cc72ef55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91767ad2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5bc2d60c2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2d54ffd6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54dc86a5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AMERICAN CAR CLUB KRISTIANSUND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AMERICAN CAR CLUB KRISTIANSUND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AMERICAN CAR CLUB KRISTIANSUND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AMERICAN CAR CLUB KRISTIANSUND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AMERICAN CAR CLUB KRISTIANSUND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AMERICAN CAR CLUB KRISTIANSUND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Inge Kvande, Omagata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6516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olaf.isaksen@nktv.no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www.amcar.no/klubber/finn+din+lokalklubb/1019/lokalklubber+i+midt-norge.html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976 548 949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AMERICAN CAR CLUB KRISTIANSUND</a:t>
            </a:r>
          </a:p>
        </p:txBody>
      </p:sp>
    </p:spTree>
  </p:cSld>
  <p:clrMapOvr>
    <a:masterClrMapping xmlns:a="http://schemas.openxmlformats.org/drawingml/2006/main"/>
  </p:clrMapOvr>
</p:sld>
</file>