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0da8a0809041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e0fb437c134a68"/>
  </p:sldMasterIdLst>
  <p:sldIdLst>
    <p:sldId xmlns:r="http://schemas.openxmlformats.org/officeDocument/2006/relationships" id="256" r:id="R569bf0d9c393493c"/>
    <p:sldId xmlns:r="http://schemas.openxmlformats.org/officeDocument/2006/relationships" id="257" r:id="Rab4341c0d74a4356"/>
    <p:sldId xmlns:r="http://schemas.openxmlformats.org/officeDocument/2006/relationships" id="258" r:id="R2cc8ea8e6a694570"/>
    <p:sldId xmlns:r="http://schemas.openxmlformats.org/officeDocument/2006/relationships" id="259" r:id="R26bd68b438da41cb"/>
    <p:sldId xmlns:r="http://schemas.openxmlformats.org/officeDocument/2006/relationships" id="260" r:id="R60b01d1167a245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e0fb437c134a68" /><Relationship Type="http://schemas.openxmlformats.org/officeDocument/2006/relationships/slide" Target="/ppt/slides/slide1.xml" Id="R569bf0d9c393493c" /><Relationship Type="http://schemas.openxmlformats.org/officeDocument/2006/relationships/slide" Target="/ppt/slides/slide2.xml" Id="Rab4341c0d74a4356" /><Relationship Type="http://schemas.openxmlformats.org/officeDocument/2006/relationships/slide" Target="/ppt/slides/slide3.xml" Id="R2cc8ea8e6a694570" /><Relationship Type="http://schemas.openxmlformats.org/officeDocument/2006/relationships/slide" Target="/ppt/slides/slide4.xml" Id="R26bd68b438da41cb" /><Relationship Type="http://schemas.openxmlformats.org/officeDocument/2006/relationships/slide" Target="/ppt/slides/slide5.xml" Id="R60b01d1167a245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114f8e18be4e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c1127d930e4edd" /><Relationship Type="http://schemas.openxmlformats.org/officeDocument/2006/relationships/theme" Target="/ppt/slideMasters/theme/theme1.xml" Id="R919373ec2ca149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c1127d930e4ed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dd3d2d12b445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f8d6b38a9c4e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af55a6291842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b6cb3f5b7d4a5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94c512d16640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NILLE HAMMERFEST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NILLE HAMMERFEST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NILLE HAMMERFEST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NILLE HAMMERFEST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NILLE HAMMERFEST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NILLE HAMMERFEST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976 548 086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NILLE HAMMERFEST AS</a:t>
            </a:r>
          </a:p>
        </p:txBody>
      </p:sp>
    </p:spTree>
  </p:cSld>
  <p:clrMapOvr>
    <a:masterClrMapping xmlns:a="http://schemas.openxmlformats.org/drawingml/2006/main"/>
  </p:clrMapOvr>
</p:sld>
</file>