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17f10eeace44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0fef8dabb94a8d"/>
  </p:sldMasterIdLst>
  <p:sldIdLst>
    <p:sldId xmlns:r="http://schemas.openxmlformats.org/officeDocument/2006/relationships" id="256" r:id="Rcb21e83cb7744d67"/>
    <p:sldId xmlns:r="http://schemas.openxmlformats.org/officeDocument/2006/relationships" id="257" r:id="R04ee90af660d416e"/>
    <p:sldId xmlns:r="http://schemas.openxmlformats.org/officeDocument/2006/relationships" id="258" r:id="Rc4546f2fe17a4cb8"/>
    <p:sldId xmlns:r="http://schemas.openxmlformats.org/officeDocument/2006/relationships" id="259" r:id="R46c15cf734e54338"/>
    <p:sldId xmlns:r="http://schemas.openxmlformats.org/officeDocument/2006/relationships" id="260" r:id="R937b4207e131439d"/>
    <p:sldId xmlns:r="http://schemas.openxmlformats.org/officeDocument/2006/relationships" id="261" r:id="R1c21b5044ce14326"/>
    <p:sldId xmlns:r="http://schemas.openxmlformats.org/officeDocument/2006/relationships" id="262" r:id="Rcbaa9041ec9a45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0fef8dabb94a8d" /><Relationship Type="http://schemas.openxmlformats.org/officeDocument/2006/relationships/slide" Target="/ppt/slides/slide1.xml" Id="Rcb21e83cb7744d67" /><Relationship Type="http://schemas.openxmlformats.org/officeDocument/2006/relationships/slide" Target="/ppt/slides/slide2.xml" Id="R04ee90af660d416e" /><Relationship Type="http://schemas.openxmlformats.org/officeDocument/2006/relationships/slide" Target="/ppt/slides/slide3.xml" Id="Rc4546f2fe17a4cb8" /><Relationship Type="http://schemas.openxmlformats.org/officeDocument/2006/relationships/slide" Target="/ppt/slides/slide4.xml" Id="R46c15cf734e54338" /><Relationship Type="http://schemas.openxmlformats.org/officeDocument/2006/relationships/slide" Target="/ppt/slides/slide5.xml" Id="R937b4207e131439d" /><Relationship Type="http://schemas.openxmlformats.org/officeDocument/2006/relationships/slide" Target="/ppt/slides/slide6.xml" Id="R1c21b5044ce14326" /><Relationship Type="http://schemas.openxmlformats.org/officeDocument/2006/relationships/slide" Target="/ppt/slides/slide7.xml" Id="Rcbaa9041ec9a45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0dda3c79a4b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640d784834526" /><Relationship Type="http://schemas.openxmlformats.org/officeDocument/2006/relationships/theme" Target="/ppt/slideMasters/theme/theme1.xml" Id="R9ec00581c18c48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c640d7848345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8d33a1c6148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d279feb4c4b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4a4eaaf2249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f1022566b4c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f80fefa154b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6297319fe42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0a245e9c2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Gunnar Langva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Gunnar Langva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164 662 882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68 839 056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59 719 830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373 047 329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523 793 165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PELFISK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TERMON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Notenesgata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6002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11 54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firma@graesdal.no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976 547 268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Gunnar Langva AS</a:t>
            </a:r>
          </a:p>
        </p:txBody>
      </p:sp>
    </p:spTree>
  </p:cSld>
  <p:clrMapOvr>
    <a:masterClrMapping xmlns:a="http://schemas.openxmlformats.org/drawingml/2006/main"/>
  </p:clrMapOvr>
</p:sld>
</file>