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ef70921882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60bac23e84dae"/>
  </p:sldMasterIdLst>
  <p:sldIdLst>
    <p:sldId xmlns:r="http://schemas.openxmlformats.org/officeDocument/2006/relationships" id="256" r:id="R04a34a802d4e4762"/>
    <p:sldId xmlns:r="http://schemas.openxmlformats.org/officeDocument/2006/relationships" id="257" r:id="R45bfe918d7c6494b"/>
    <p:sldId xmlns:r="http://schemas.openxmlformats.org/officeDocument/2006/relationships" id="258" r:id="R7442804051e74854"/>
    <p:sldId xmlns:r="http://schemas.openxmlformats.org/officeDocument/2006/relationships" id="259" r:id="R76e38c9ed68b4a68"/>
    <p:sldId xmlns:r="http://schemas.openxmlformats.org/officeDocument/2006/relationships" id="260" r:id="R4786300ac02346df"/>
    <p:sldId xmlns:r="http://schemas.openxmlformats.org/officeDocument/2006/relationships" id="261" r:id="Rac8d1ad168ad41df"/>
    <p:sldId xmlns:r="http://schemas.openxmlformats.org/officeDocument/2006/relationships" id="262" r:id="R8c2bdc44f5a040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60bac23e84dae" /><Relationship Type="http://schemas.openxmlformats.org/officeDocument/2006/relationships/slide" Target="/ppt/slides/slide1.xml" Id="R04a34a802d4e4762" /><Relationship Type="http://schemas.openxmlformats.org/officeDocument/2006/relationships/slide" Target="/ppt/slides/slide2.xml" Id="R45bfe918d7c6494b" /><Relationship Type="http://schemas.openxmlformats.org/officeDocument/2006/relationships/slide" Target="/ppt/slides/slide3.xml" Id="R7442804051e74854" /><Relationship Type="http://schemas.openxmlformats.org/officeDocument/2006/relationships/slide" Target="/ppt/slides/slide4.xml" Id="R76e38c9ed68b4a68" /><Relationship Type="http://schemas.openxmlformats.org/officeDocument/2006/relationships/slide" Target="/ppt/slides/slide5.xml" Id="R4786300ac02346df" /><Relationship Type="http://schemas.openxmlformats.org/officeDocument/2006/relationships/slide" Target="/ppt/slides/slide6.xml" Id="Rac8d1ad168ad41df" /><Relationship Type="http://schemas.openxmlformats.org/officeDocument/2006/relationships/slide" Target="/ppt/slides/slide7.xml" Id="R8c2bdc44f5a040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64c1067da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9cb419b624f3c" /><Relationship Type="http://schemas.openxmlformats.org/officeDocument/2006/relationships/theme" Target="/ppt/slideMasters/theme/theme1.xml" Id="R9f952999a424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69cb419b624f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a992d77a4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94d5f47cc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9b2e276a741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0a1b2f4d1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6f6e6497647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d3b34802d4e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127a2eac8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Langva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Langva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147 288 639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52 221 784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50 406 358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415 453 688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540 241 158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PELFISK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TERMON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Notenesgata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54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firma@graesdal.no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976 547 268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Langva AS</a:t>
            </a:r>
          </a:p>
        </p:txBody>
      </p:sp>
    </p:spTree>
  </p:cSld>
  <p:clrMapOvr>
    <a:masterClrMapping xmlns:a="http://schemas.openxmlformats.org/drawingml/2006/main"/>
  </p:clrMapOvr>
</p:sld>
</file>