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ba6bf89df1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d12a0f58b40c0"/>
  </p:sldMasterIdLst>
  <p:sldIdLst>
    <p:sldId xmlns:r="http://schemas.openxmlformats.org/officeDocument/2006/relationships" id="256" r:id="Rde623e33864f42c3"/>
    <p:sldId xmlns:r="http://schemas.openxmlformats.org/officeDocument/2006/relationships" id="257" r:id="R52e3ddad151a4574"/>
    <p:sldId xmlns:r="http://schemas.openxmlformats.org/officeDocument/2006/relationships" id="258" r:id="Rad2bd6fdce894e36"/>
    <p:sldId xmlns:r="http://schemas.openxmlformats.org/officeDocument/2006/relationships" id="259" r:id="R2044ec5e40f74d06"/>
    <p:sldId xmlns:r="http://schemas.openxmlformats.org/officeDocument/2006/relationships" id="260" r:id="Raa1e4377210f48b8"/>
    <p:sldId xmlns:r="http://schemas.openxmlformats.org/officeDocument/2006/relationships" id="261" r:id="R7a08bd172b1e4053"/>
    <p:sldId xmlns:r="http://schemas.openxmlformats.org/officeDocument/2006/relationships" id="262" r:id="R3c1adfb92e99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d12a0f58b40c0" /><Relationship Type="http://schemas.openxmlformats.org/officeDocument/2006/relationships/slide" Target="/ppt/slides/slide1.xml" Id="Rde623e33864f42c3" /><Relationship Type="http://schemas.openxmlformats.org/officeDocument/2006/relationships/slide" Target="/ppt/slides/slide2.xml" Id="R52e3ddad151a4574" /><Relationship Type="http://schemas.openxmlformats.org/officeDocument/2006/relationships/slide" Target="/ppt/slides/slide3.xml" Id="Rad2bd6fdce894e36" /><Relationship Type="http://schemas.openxmlformats.org/officeDocument/2006/relationships/slide" Target="/ppt/slides/slide4.xml" Id="R2044ec5e40f74d06" /><Relationship Type="http://schemas.openxmlformats.org/officeDocument/2006/relationships/slide" Target="/ppt/slides/slide5.xml" Id="Raa1e4377210f48b8" /><Relationship Type="http://schemas.openxmlformats.org/officeDocument/2006/relationships/slide" Target="/ppt/slides/slide6.xml" Id="R7a08bd172b1e4053" /><Relationship Type="http://schemas.openxmlformats.org/officeDocument/2006/relationships/slide" Target="/ppt/slides/slide7.xml" Id="R3c1adfb92e99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b403ad0c9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49b5a61224f73" /><Relationship Type="http://schemas.openxmlformats.org/officeDocument/2006/relationships/theme" Target="/ppt/slideMasters/theme/theme1.xml" Id="R512578517884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49b5a6122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cce900d9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25a25d34c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9ca0fc8fd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0bd8fc510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d5fa0dd6242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7981d0ffa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cd39f111c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KURT HAMRE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KURT HAMRE HOLDING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−2 605 285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12 406 816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27 607 813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58 077 484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KURT HAMRE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Titlestadvegen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976 543 505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 HAMRE HOLDING AS</a:t>
            </a:r>
          </a:p>
        </p:txBody>
      </p:sp>
    </p:spTree>
  </p:cSld>
  <p:clrMapOvr>
    <a:masterClrMapping xmlns:a="http://schemas.openxmlformats.org/drawingml/2006/main"/>
  </p:clrMapOvr>
</p:sld>
</file>