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000eb161e646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4595d4a6e34717"/>
  </p:sldMasterIdLst>
  <p:sldIdLst>
    <p:sldId xmlns:r="http://schemas.openxmlformats.org/officeDocument/2006/relationships" id="256" r:id="R5b9eea23f1af4c42"/>
    <p:sldId xmlns:r="http://schemas.openxmlformats.org/officeDocument/2006/relationships" id="257" r:id="R662f226a4c8e4448"/>
    <p:sldId xmlns:r="http://schemas.openxmlformats.org/officeDocument/2006/relationships" id="258" r:id="R45000dcb9b314f6c"/>
    <p:sldId xmlns:r="http://schemas.openxmlformats.org/officeDocument/2006/relationships" id="259" r:id="Rb129ab30c3634d79"/>
    <p:sldId xmlns:r="http://schemas.openxmlformats.org/officeDocument/2006/relationships" id="260" r:id="Rcac2e15017624a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595d4a6e34717" /><Relationship Type="http://schemas.openxmlformats.org/officeDocument/2006/relationships/slide" Target="/ppt/slides/slide1.xml" Id="R5b9eea23f1af4c42" /><Relationship Type="http://schemas.openxmlformats.org/officeDocument/2006/relationships/slide" Target="/ppt/slides/slide2.xml" Id="R662f226a4c8e4448" /><Relationship Type="http://schemas.openxmlformats.org/officeDocument/2006/relationships/slide" Target="/ppt/slides/slide3.xml" Id="R45000dcb9b314f6c" /><Relationship Type="http://schemas.openxmlformats.org/officeDocument/2006/relationships/slide" Target="/ppt/slides/slide4.xml" Id="Rb129ab30c3634d79" /><Relationship Type="http://schemas.openxmlformats.org/officeDocument/2006/relationships/slide" Target="/ppt/slides/slide5.xml" Id="Rcac2e15017624a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90da02c8d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4e9e13cce4b98" /><Relationship Type="http://schemas.openxmlformats.org/officeDocument/2006/relationships/theme" Target="/ppt/slideMasters/theme/theme1.xml" Id="Rf33352857ea4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4e9e13cce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cf0539fe6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c5c3baf0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172c3b0eb47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a0c6fff3b46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8dccefa0a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TRANSMIT MEDICAL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TRANSMIT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TRANSMIT MEDICAL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TRANSMIT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TRANSMIT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TRANSMIT 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TRANSMIT MEDICAL AS</a:t>
            </a:r>
          </a:p>
        </p:txBody>
      </p:sp>
    </p:spTree>
  </p:cSld>
  <p:clrMapOvr>
    <a:masterClrMapping xmlns:a="http://schemas.openxmlformats.org/drawingml/2006/main"/>
  </p:clrMapOvr>
</p:sld>
</file>