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edc169afd44d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55e0e1b9b69495b"/>
  </p:sldMasterIdLst>
  <p:sldIdLst>
    <p:sldId xmlns:r="http://schemas.openxmlformats.org/officeDocument/2006/relationships" id="256" r:id="Rbc9c78fa8fb243a0"/>
    <p:sldId xmlns:r="http://schemas.openxmlformats.org/officeDocument/2006/relationships" id="257" r:id="R2931f922500a4f93"/>
    <p:sldId xmlns:r="http://schemas.openxmlformats.org/officeDocument/2006/relationships" id="258" r:id="R32225268a21147fb"/>
    <p:sldId xmlns:r="http://schemas.openxmlformats.org/officeDocument/2006/relationships" id="259" r:id="R1091e049a5e94efb"/>
    <p:sldId xmlns:r="http://schemas.openxmlformats.org/officeDocument/2006/relationships" id="260" r:id="R908ba6b1dab94899"/>
    <p:sldId xmlns:r="http://schemas.openxmlformats.org/officeDocument/2006/relationships" id="261" r:id="R2d6db0eb51d54abb"/>
    <p:sldId xmlns:r="http://schemas.openxmlformats.org/officeDocument/2006/relationships" id="262" r:id="Rc96c812df46949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55e0e1b9b69495b" /><Relationship Type="http://schemas.openxmlformats.org/officeDocument/2006/relationships/slide" Target="/ppt/slides/slide1.xml" Id="Rbc9c78fa8fb243a0" /><Relationship Type="http://schemas.openxmlformats.org/officeDocument/2006/relationships/slide" Target="/ppt/slides/slide2.xml" Id="R2931f922500a4f93" /><Relationship Type="http://schemas.openxmlformats.org/officeDocument/2006/relationships/slide" Target="/ppt/slides/slide3.xml" Id="R32225268a21147fb" /><Relationship Type="http://schemas.openxmlformats.org/officeDocument/2006/relationships/slide" Target="/ppt/slides/slide4.xml" Id="R1091e049a5e94efb" /><Relationship Type="http://schemas.openxmlformats.org/officeDocument/2006/relationships/slide" Target="/ppt/slides/slide5.xml" Id="R908ba6b1dab94899" /><Relationship Type="http://schemas.openxmlformats.org/officeDocument/2006/relationships/slide" Target="/ppt/slides/slide6.xml" Id="R2d6db0eb51d54abb" /><Relationship Type="http://schemas.openxmlformats.org/officeDocument/2006/relationships/slide" Target="/ppt/slides/slide7.xml" Id="Rc96c812df46949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dfeb75c1fb447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b071dda9de4984" /><Relationship Type="http://schemas.openxmlformats.org/officeDocument/2006/relationships/theme" Target="/ppt/slideMasters/theme/theme1.xml" Id="Rf7ac1b4a487840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b071dda9de49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344370d0d48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4d6d1688584f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51b6f258af4a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79df42d49b42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f371dc189347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b277d4aab741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b7c5b1fb8345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GRAVDALGRUPPA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GRAVDALGRUPPA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GRAVDALGRUPPA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GRAVDALGRUPPA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GRAVDALGRUPPA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GRAVDALGRUPPA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8 279 062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2 567 129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47 903 449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50 420 024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GRAVDALGRUPPA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HELLVIK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GRAVDALGRUPPA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Halbrendsøyra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72 17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www.gravdal.no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976 539 370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GRAVDALGRUPPA AS</a:t>
            </a:r>
          </a:p>
        </p:txBody>
      </p:sp>
    </p:spTree>
  </p:cSld>
  <p:clrMapOvr>
    <a:masterClrMapping xmlns:a="http://schemas.openxmlformats.org/drawingml/2006/main"/>
  </p:clrMapOvr>
</p:sld>
</file>