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1289b03bde34fe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77af22abfb4319"/>
  </p:sldMasterIdLst>
  <p:sldIdLst>
    <p:sldId xmlns:r="http://schemas.openxmlformats.org/officeDocument/2006/relationships" id="256" r:id="R96963d1bb699402f"/>
    <p:sldId xmlns:r="http://schemas.openxmlformats.org/officeDocument/2006/relationships" id="257" r:id="R7d25ffe87b254ee4"/>
    <p:sldId xmlns:r="http://schemas.openxmlformats.org/officeDocument/2006/relationships" id="258" r:id="R1a0831b0273a4813"/>
    <p:sldId xmlns:r="http://schemas.openxmlformats.org/officeDocument/2006/relationships" id="259" r:id="R79fbb477e87b490d"/>
    <p:sldId xmlns:r="http://schemas.openxmlformats.org/officeDocument/2006/relationships" id="260" r:id="R2b048f3a5c9b4906"/>
    <p:sldId xmlns:r="http://schemas.openxmlformats.org/officeDocument/2006/relationships" id="261" r:id="R5674bc8da1bc4d76"/>
    <p:sldId xmlns:r="http://schemas.openxmlformats.org/officeDocument/2006/relationships" id="262" r:id="R953b7090ebf045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77af22abfb4319" /><Relationship Type="http://schemas.openxmlformats.org/officeDocument/2006/relationships/slide" Target="/ppt/slides/slide1.xml" Id="R96963d1bb699402f" /><Relationship Type="http://schemas.openxmlformats.org/officeDocument/2006/relationships/slide" Target="/ppt/slides/slide2.xml" Id="R7d25ffe87b254ee4" /><Relationship Type="http://schemas.openxmlformats.org/officeDocument/2006/relationships/slide" Target="/ppt/slides/slide3.xml" Id="R1a0831b0273a4813" /><Relationship Type="http://schemas.openxmlformats.org/officeDocument/2006/relationships/slide" Target="/ppt/slides/slide4.xml" Id="R79fbb477e87b490d" /><Relationship Type="http://schemas.openxmlformats.org/officeDocument/2006/relationships/slide" Target="/ppt/slides/slide5.xml" Id="R2b048f3a5c9b4906" /><Relationship Type="http://schemas.openxmlformats.org/officeDocument/2006/relationships/slide" Target="/ppt/slides/slide6.xml" Id="R5674bc8da1bc4d76" /><Relationship Type="http://schemas.openxmlformats.org/officeDocument/2006/relationships/slide" Target="/ppt/slides/slide7.xml" Id="R953b7090ebf045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84708a2e02485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dac9ab862d440d" /><Relationship Type="http://schemas.openxmlformats.org/officeDocument/2006/relationships/theme" Target="/ppt/slideMasters/theme/theme1.xml" Id="Rdd5cde6d57104d5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6dac9ab862d440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4b2273312a4c2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ab768ab93a46f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59f45418e4427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4cf2dbaae848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c5b181d644479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135aa3600c4b2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596c2476c145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SAUDA INSTALLASJON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SAUDA 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SAUDA INSTALLASJON AS ble etablert [år] og holder til i Sauda.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SAUDA 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SAUDA 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SAUDA 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57 605 122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4 831 384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3 912 588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10 967 922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25 602 744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SAUDA 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KRAFT OG ENERGI AS  –  78,8 %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SAUDA INSTALLASJON AS  –  21,3 %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SAUDA 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Birkelandsvegen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4200 Sauda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78 58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johnharald@saudainst.no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www.saudainst.no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976 538 935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SAUDA INSTALLASJON AS</a:t>
            </a:r>
          </a:p>
        </p:txBody>
      </p:sp>
    </p:spTree>
  </p:cSld>
  <p:clrMapOvr>
    <a:masterClrMapping xmlns:a="http://schemas.openxmlformats.org/drawingml/2006/main"/>
  </p:clrMapOvr>
</p:sld>
</file>