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3ec80ac6744c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205fefb9424ccd"/>
  </p:sldMasterIdLst>
  <p:sldIdLst>
    <p:sldId xmlns:r="http://schemas.openxmlformats.org/officeDocument/2006/relationships" id="256" r:id="R483bf73d073e491c"/>
    <p:sldId xmlns:r="http://schemas.openxmlformats.org/officeDocument/2006/relationships" id="257" r:id="R0ea27977b06a476a"/>
    <p:sldId xmlns:r="http://schemas.openxmlformats.org/officeDocument/2006/relationships" id="258" r:id="R86685b620cd249a2"/>
    <p:sldId xmlns:r="http://schemas.openxmlformats.org/officeDocument/2006/relationships" id="259" r:id="R9c3a51b8d65249a9"/>
    <p:sldId xmlns:r="http://schemas.openxmlformats.org/officeDocument/2006/relationships" id="260" r:id="R56bd15f49e1f488a"/>
    <p:sldId xmlns:r="http://schemas.openxmlformats.org/officeDocument/2006/relationships" id="261" r:id="R2ee82aca221f4607"/>
    <p:sldId xmlns:r="http://schemas.openxmlformats.org/officeDocument/2006/relationships" id="262" r:id="R9ace8272af1348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05fefb9424ccd" /><Relationship Type="http://schemas.openxmlformats.org/officeDocument/2006/relationships/slide" Target="/ppt/slides/slide1.xml" Id="R483bf73d073e491c" /><Relationship Type="http://schemas.openxmlformats.org/officeDocument/2006/relationships/slide" Target="/ppt/slides/slide2.xml" Id="R0ea27977b06a476a" /><Relationship Type="http://schemas.openxmlformats.org/officeDocument/2006/relationships/slide" Target="/ppt/slides/slide3.xml" Id="R86685b620cd249a2" /><Relationship Type="http://schemas.openxmlformats.org/officeDocument/2006/relationships/slide" Target="/ppt/slides/slide4.xml" Id="R9c3a51b8d65249a9" /><Relationship Type="http://schemas.openxmlformats.org/officeDocument/2006/relationships/slide" Target="/ppt/slides/slide5.xml" Id="R56bd15f49e1f488a" /><Relationship Type="http://schemas.openxmlformats.org/officeDocument/2006/relationships/slide" Target="/ppt/slides/slide6.xml" Id="R2ee82aca221f4607" /><Relationship Type="http://schemas.openxmlformats.org/officeDocument/2006/relationships/slide" Target="/ppt/slides/slide7.xml" Id="R9ace8272af1348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1cff7455734a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a90ecc5154c17" /><Relationship Type="http://schemas.openxmlformats.org/officeDocument/2006/relationships/theme" Target="/ppt/slideMasters/theme/theme1.xml" Id="R90c7481f4a1a40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5a90ecc5154c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eb69b51e048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2ed6f303f46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ae504cb354b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3538724f044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b76aa3ef944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d56b3d3344c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dd16db87340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TØMRERMESTERNE ØYE OG KNUTSEN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TØMRERMESTERNE ØYE OG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TØMRERMESTERNE ØYE OG KNUTSEN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TØMRERMESTERNE ØYE OG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TØMRERMESTERNE ØYE OG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TØMRERMESTERNE ØYE OG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59 270 994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173 556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250 005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6 449 766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14 677 687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TØMRERMESTERNE ØYE OG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 PÅL JOHAN  –  50,5 %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AMBLI KJETIL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THOMAS M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BERNTZEN FREDRIK BØÅS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AASMUND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LILLEMOEN HELGE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TØMRERMESTERNE ØYE OG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Enebakkveien 302B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75 22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oeyekaas@online.no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o-k.no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976 536 436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TØMRERMESTERNE ØYE OG KNUTSEN AS</a:t>
            </a:r>
          </a:p>
        </p:txBody>
      </p:sp>
    </p:spTree>
  </p:cSld>
  <p:clrMapOvr>
    <a:masterClrMapping xmlns:a="http://schemas.openxmlformats.org/drawingml/2006/main"/>
  </p:clrMapOvr>
</p:sld>
</file>