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a920477ce242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6e0e5fe5014b97"/>
  </p:sldMasterIdLst>
  <p:sldIdLst>
    <p:sldId xmlns:r="http://schemas.openxmlformats.org/officeDocument/2006/relationships" id="256" r:id="R074c4d0db2ff4058"/>
    <p:sldId xmlns:r="http://schemas.openxmlformats.org/officeDocument/2006/relationships" id="257" r:id="Rffb10b519b804c72"/>
    <p:sldId xmlns:r="http://schemas.openxmlformats.org/officeDocument/2006/relationships" id="258" r:id="Rfaa2e0c948b542ef"/>
    <p:sldId xmlns:r="http://schemas.openxmlformats.org/officeDocument/2006/relationships" id="259" r:id="R00866d3274114716"/>
    <p:sldId xmlns:r="http://schemas.openxmlformats.org/officeDocument/2006/relationships" id="260" r:id="Rb5b3600b3afa4c98"/>
    <p:sldId xmlns:r="http://schemas.openxmlformats.org/officeDocument/2006/relationships" id="261" r:id="Rd21876da6e894323"/>
    <p:sldId xmlns:r="http://schemas.openxmlformats.org/officeDocument/2006/relationships" id="262" r:id="R55e3a9c33d194f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6e0e5fe5014b97" /><Relationship Type="http://schemas.openxmlformats.org/officeDocument/2006/relationships/slide" Target="/ppt/slides/slide1.xml" Id="R074c4d0db2ff4058" /><Relationship Type="http://schemas.openxmlformats.org/officeDocument/2006/relationships/slide" Target="/ppt/slides/slide2.xml" Id="Rffb10b519b804c72" /><Relationship Type="http://schemas.openxmlformats.org/officeDocument/2006/relationships/slide" Target="/ppt/slides/slide3.xml" Id="Rfaa2e0c948b542ef" /><Relationship Type="http://schemas.openxmlformats.org/officeDocument/2006/relationships/slide" Target="/ppt/slides/slide4.xml" Id="R00866d3274114716" /><Relationship Type="http://schemas.openxmlformats.org/officeDocument/2006/relationships/slide" Target="/ppt/slides/slide5.xml" Id="Rb5b3600b3afa4c98" /><Relationship Type="http://schemas.openxmlformats.org/officeDocument/2006/relationships/slide" Target="/ppt/slides/slide6.xml" Id="Rd21876da6e894323" /><Relationship Type="http://schemas.openxmlformats.org/officeDocument/2006/relationships/slide" Target="/ppt/slides/slide7.xml" Id="R55e3a9c33d194f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15ed43110d4b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0f85655bc4e38" /><Relationship Type="http://schemas.openxmlformats.org/officeDocument/2006/relationships/theme" Target="/ppt/slideMasters/theme/theme1.xml" Id="Rd87a347c10b44e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20f85655bc4e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6b5f9c4b64f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c6f64303b4c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c4e5d51134a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cb878b4704d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90185026746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2dc69706a42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224eab05346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CLARIN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CLARIN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3 685 942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20 085 713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21 595 235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CLARIN NÆSS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 Næss, Professor Dahls gate 39B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clarin@online.no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976 533 585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CLARIN AS</a:t>
            </a:r>
          </a:p>
        </p:txBody>
      </p:sp>
    </p:spTree>
  </p:cSld>
  <p:clrMapOvr>
    <a:masterClrMapping xmlns:a="http://schemas.openxmlformats.org/drawingml/2006/main"/>
  </p:clrMapOvr>
</p:sld>
</file>