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89609da9004f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a4ad3f8a594bf6"/>
  </p:sldMasterIdLst>
  <p:sldIdLst>
    <p:sldId xmlns:r="http://schemas.openxmlformats.org/officeDocument/2006/relationships" id="256" r:id="R031f3dd2a0f1493d"/>
    <p:sldId xmlns:r="http://schemas.openxmlformats.org/officeDocument/2006/relationships" id="257" r:id="Rbe1c26bf068e45f0"/>
    <p:sldId xmlns:r="http://schemas.openxmlformats.org/officeDocument/2006/relationships" id="258" r:id="R55a9c271849548c0"/>
    <p:sldId xmlns:r="http://schemas.openxmlformats.org/officeDocument/2006/relationships" id="259" r:id="R1234abac7ba34f09"/>
    <p:sldId xmlns:r="http://schemas.openxmlformats.org/officeDocument/2006/relationships" id="260" r:id="Rbe173c9c3b6d4f8c"/>
    <p:sldId xmlns:r="http://schemas.openxmlformats.org/officeDocument/2006/relationships" id="261" r:id="Raab75a069d5849cc"/>
    <p:sldId xmlns:r="http://schemas.openxmlformats.org/officeDocument/2006/relationships" id="262" r:id="R05f60fa2783b40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4ad3f8a594bf6" /><Relationship Type="http://schemas.openxmlformats.org/officeDocument/2006/relationships/slide" Target="/ppt/slides/slide1.xml" Id="R031f3dd2a0f1493d" /><Relationship Type="http://schemas.openxmlformats.org/officeDocument/2006/relationships/slide" Target="/ppt/slides/slide2.xml" Id="Rbe1c26bf068e45f0" /><Relationship Type="http://schemas.openxmlformats.org/officeDocument/2006/relationships/slide" Target="/ppt/slides/slide3.xml" Id="R55a9c271849548c0" /><Relationship Type="http://schemas.openxmlformats.org/officeDocument/2006/relationships/slide" Target="/ppt/slides/slide4.xml" Id="R1234abac7ba34f09" /><Relationship Type="http://schemas.openxmlformats.org/officeDocument/2006/relationships/slide" Target="/ppt/slides/slide5.xml" Id="Rbe173c9c3b6d4f8c" /><Relationship Type="http://schemas.openxmlformats.org/officeDocument/2006/relationships/slide" Target="/ppt/slides/slide6.xml" Id="Raab75a069d5849cc" /><Relationship Type="http://schemas.openxmlformats.org/officeDocument/2006/relationships/slide" Target="/ppt/slides/slide7.xml" Id="R05f60fa2783b40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cf95726d741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b206b8381424b" /><Relationship Type="http://schemas.openxmlformats.org/officeDocument/2006/relationships/theme" Target="/ppt/slideMasters/theme/theme1.xml" Id="Rfa96e9795f7e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6b206b8381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1380314ac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2159600d5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6fa45d53544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b4cec50a341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48465f70945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ae7fc5d8d41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ea5e8fd0f4f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TR-BYGGUTVIKLING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TR-BYGGUTVIKLING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TR-BYGGUTVIKLING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TR-BYGGUTVIKLING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TR-BYGGUTVIKLING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TR-BYGGUTVIKLING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4 132 077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1 321 511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1 039 415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1 467 154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3 482 486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TR-BYGGUTVIKLING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AASBØ INVEST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INVEST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 PROSJEKT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TR-BYGGUTVIKLING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80 33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976 533 186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TR-BYGGUTVIKLING AS</a:t>
            </a:r>
          </a:p>
        </p:txBody>
      </p:sp>
    </p:spTree>
  </p:cSld>
  <p:clrMapOvr>
    <a:masterClrMapping xmlns:a="http://schemas.openxmlformats.org/drawingml/2006/main"/>
  </p:clrMapOvr>
</p:sld>
</file>