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16bc524bd40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778db2e104b6e"/>
  </p:sldMasterIdLst>
  <p:sldIdLst>
    <p:sldId xmlns:r="http://schemas.openxmlformats.org/officeDocument/2006/relationships" id="256" r:id="Ra3eb99989a0c4e4c"/>
    <p:sldId xmlns:r="http://schemas.openxmlformats.org/officeDocument/2006/relationships" id="257" r:id="R69c810e2415f4321"/>
    <p:sldId xmlns:r="http://schemas.openxmlformats.org/officeDocument/2006/relationships" id="258" r:id="R434992829c354a12"/>
    <p:sldId xmlns:r="http://schemas.openxmlformats.org/officeDocument/2006/relationships" id="259" r:id="R4b175247afa24568"/>
    <p:sldId xmlns:r="http://schemas.openxmlformats.org/officeDocument/2006/relationships" id="260" r:id="R1004504cefd44368"/>
    <p:sldId xmlns:r="http://schemas.openxmlformats.org/officeDocument/2006/relationships" id="261" r:id="R60808bd7dc0e49d6"/>
    <p:sldId xmlns:r="http://schemas.openxmlformats.org/officeDocument/2006/relationships" id="262" r:id="R34b2032bd8ce4a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778db2e104b6e" /><Relationship Type="http://schemas.openxmlformats.org/officeDocument/2006/relationships/slide" Target="/ppt/slides/slide1.xml" Id="Ra3eb99989a0c4e4c" /><Relationship Type="http://schemas.openxmlformats.org/officeDocument/2006/relationships/slide" Target="/ppt/slides/slide2.xml" Id="R69c810e2415f4321" /><Relationship Type="http://schemas.openxmlformats.org/officeDocument/2006/relationships/slide" Target="/ppt/slides/slide3.xml" Id="R434992829c354a12" /><Relationship Type="http://schemas.openxmlformats.org/officeDocument/2006/relationships/slide" Target="/ppt/slides/slide4.xml" Id="R4b175247afa24568" /><Relationship Type="http://schemas.openxmlformats.org/officeDocument/2006/relationships/slide" Target="/ppt/slides/slide5.xml" Id="R1004504cefd44368" /><Relationship Type="http://schemas.openxmlformats.org/officeDocument/2006/relationships/slide" Target="/ppt/slides/slide6.xml" Id="R60808bd7dc0e49d6" /><Relationship Type="http://schemas.openxmlformats.org/officeDocument/2006/relationships/slide" Target="/ppt/slides/slide7.xml" Id="R34b2032bd8ce4a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2d5d86f7b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b58e11304280" /><Relationship Type="http://schemas.openxmlformats.org/officeDocument/2006/relationships/theme" Target="/ppt/slideMasters/theme/theme1.xml" Id="R08d576be2550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9b58e1130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ec3c1e963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b17eb287b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374ce0f1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a879f2963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9ba97f7b746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9c5c84c8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01027b64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50 308 044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407 245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518 854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14 506 881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MSH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ØVERAAS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NYHEIM BRUUN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Verkseier Furulunds vei 16H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52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976 527 569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ELEKTRO AS</a:t>
            </a:r>
          </a:p>
        </p:txBody>
      </p:sp>
    </p:spTree>
  </p:cSld>
  <p:clrMapOvr>
    <a:masterClrMapping xmlns:a="http://schemas.openxmlformats.org/drawingml/2006/main"/>
  </p:clrMapOvr>
</p:sld>
</file>