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85917618504a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0bc59bdee541fc"/>
  </p:sldMasterIdLst>
  <p:sldIdLst>
    <p:sldId xmlns:r="http://schemas.openxmlformats.org/officeDocument/2006/relationships" id="256" r:id="R5bf0fb85b89e49e0"/>
    <p:sldId xmlns:r="http://schemas.openxmlformats.org/officeDocument/2006/relationships" id="257" r:id="R6ebe8e2aaa0a4d57"/>
    <p:sldId xmlns:r="http://schemas.openxmlformats.org/officeDocument/2006/relationships" id="258" r:id="Rcfca8e2e88694090"/>
    <p:sldId xmlns:r="http://schemas.openxmlformats.org/officeDocument/2006/relationships" id="259" r:id="Rc23ab3da47a542f8"/>
    <p:sldId xmlns:r="http://schemas.openxmlformats.org/officeDocument/2006/relationships" id="260" r:id="R28e41fcb106148a3"/>
    <p:sldId xmlns:r="http://schemas.openxmlformats.org/officeDocument/2006/relationships" id="261" r:id="R141ad0b2a189460d"/>
    <p:sldId xmlns:r="http://schemas.openxmlformats.org/officeDocument/2006/relationships" id="262" r:id="R06a40d1b937a43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0bc59bdee541fc" /><Relationship Type="http://schemas.openxmlformats.org/officeDocument/2006/relationships/slide" Target="/ppt/slides/slide1.xml" Id="R5bf0fb85b89e49e0" /><Relationship Type="http://schemas.openxmlformats.org/officeDocument/2006/relationships/slide" Target="/ppt/slides/slide2.xml" Id="R6ebe8e2aaa0a4d57" /><Relationship Type="http://schemas.openxmlformats.org/officeDocument/2006/relationships/slide" Target="/ppt/slides/slide3.xml" Id="Rcfca8e2e88694090" /><Relationship Type="http://schemas.openxmlformats.org/officeDocument/2006/relationships/slide" Target="/ppt/slides/slide4.xml" Id="Rc23ab3da47a542f8" /><Relationship Type="http://schemas.openxmlformats.org/officeDocument/2006/relationships/slide" Target="/ppt/slides/slide5.xml" Id="R28e41fcb106148a3" /><Relationship Type="http://schemas.openxmlformats.org/officeDocument/2006/relationships/slide" Target="/ppt/slides/slide6.xml" Id="R141ad0b2a189460d" /><Relationship Type="http://schemas.openxmlformats.org/officeDocument/2006/relationships/slide" Target="/ppt/slides/slide7.xml" Id="R06a40d1b937a43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e3e103411f4c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a06ebba7ca4265" /><Relationship Type="http://schemas.openxmlformats.org/officeDocument/2006/relationships/theme" Target="/ppt/slideMasters/theme/theme1.xml" Id="R4b21ad99cb0341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a06ebba7ca42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89463b0e947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477704ec846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6f5c4b67b844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07240644a46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9c4bb1d2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3f2ff4ef744f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ef18c7b8e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HOLMEDAL &amp; HUSUM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HOLMEDAL &amp; HUSUM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4 262 340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1 691 094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EUROMAR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HUSHEIM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VEKST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5411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60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976 523 113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HOLMEDAL &amp; HUSUM AS</a:t>
            </a:r>
          </a:p>
        </p:txBody>
      </p:sp>
    </p:spTree>
  </p:cSld>
  <p:clrMapOvr>
    <a:masterClrMapping xmlns:a="http://schemas.openxmlformats.org/drawingml/2006/main"/>
  </p:clrMapOvr>
</p:sld>
</file>