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cc7332ce5b4d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625c4b4374c5e"/>
  </p:sldMasterIdLst>
  <p:sldIdLst>
    <p:sldId xmlns:r="http://schemas.openxmlformats.org/officeDocument/2006/relationships" id="256" r:id="R5db52870cadb4bae"/>
    <p:sldId xmlns:r="http://schemas.openxmlformats.org/officeDocument/2006/relationships" id="257" r:id="R3db2b46b299b44f5"/>
    <p:sldId xmlns:r="http://schemas.openxmlformats.org/officeDocument/2006/relationships" id="258" r:id="Rfc542578965e4fe5"/>
    <p:sldId xmlns:r="http://schemas.openxmlformats.org/officeDocument/2006/relationships" id="259" r:id="Rf0b59249706e4114"/>
    <p:sldId xmlns:r="http://schemas.openxmlformats.org/officeDocument/2006/relationships" id="260" r:id="R550a6649afee47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625c4b4374c5e" /><Relationship Type="http://schemas.openxmlformats.org/officeDocument/2006/relationships/slide" Target="/ppt/slides/slide1.xml" Id="R5db52870cadb4bae" /><Relationship Type="http://schemas.openxmlformats.org/officeDocument/2006/relationships/slide" Target="/ppt/slides/slide2.xml" Id="R3db2b46b299b44f5" /><Relationship Type="http://schemas.openxmlformats.org/officeDocument/2006/relationships/slide" Target="/ppt/slides/slide3.xml" Id="Rfc542578965e4fe5" /><Relationship Type="http://schemas.openxmlformats.org/officeDocument/2006/relationships/slide" Target="/ppt/slides/slide4.xml" Id="Rf0b59249706e4114" /><Relationship Type="http://schemas.openxmlformats.org/officeDocument/2006/relationships/slide" Target="/ppt/slides/slide5.xml" Id="R550a6649afee47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767226c7c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8c830be0d4bda" /><Relationship Type="http://schemas.openxmlformats.org/officeDocument/2006/relationships/theme" Target="/ppt/slideMasters/theme/theme1.xml" Id="R7dbc82d86c8b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8c830be0d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04d4283a6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bed889fff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121a6c00c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0ea3129cb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ed73d39e241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LISTA 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LISTA 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976 522 303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