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a3121458d8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b30455adf348cd"/>
  </p:sldMasterIdLst>
  <p:sldIdLst>
    <p:sldId xmlns:r="http://schemas.openxmlformats.org/officeDocument/2006/relationships" id="256" r:id="R14e7408a86a947ec"/>
    <p:sldId xmlns:r="http://schemas.openxmlformats.org/officeDocument/2006/relationships" id="257" r:id="R9675657f2d774c6e"/>
    <p:sldId xmlns:r="http://schemas.openxmlformats.org/officeDocument/2006/relationships" id="258" r:id="R07bacd1009cd4545"/>
    <p:sldId xmlns:r="http://schemas.openxmlformats.org/officeDocument/2006/relationships" id="259" r:id="R1c7078499179484e"/>
    <p:sldId xmlns:r="http://schemas.openxmlformats.org/officeDocument/2006/relationships" id="260" r:id="R4bf9b4852f844786"/>
    <p:sldId xmlns:r="http://schemas.openxmlformats.org/officeDocument/2006/relationships" id="261" r:id="R84254dc9e2f046fe"/>
    <p:sldId xmlns:r="http://schemas.openxmlformats.org/officeDocument/2006/relationships" id="262" r:id="R304ac022b50248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b30455adf348cd" /><Relationship Type="http://schemas.openxmlformats.org/officeDocument/2006/relationships/slide" Target="/ppt/slides/slide1.xml" Id="R14e7408a86a947ec" /><Relationship Type="http://schemas.openxmlformats.org/officeDocument/2006/relationships/slide" Target="/ppt/slides/slide2.xml" Id="R9675657f2d774c6e" /><Relationship Type="http://schemas.openxmlformats.org/officeDocument/2006/relationships/slide" Target="/ppt/slides/slide3.xml" Id="R07bacd1009cd4545" /><Relationship Type="http://schemas.openxmlformats.org/officeDocument/2006/relationships/slide" Target="/ppt/slides/slide4.xml" Id="R1c7078499179484e" /><Relationship Type="http://schemas.openxmlformats.org/officeDocument/2006/relationships/slide" Target="/ppt/slides/slide5.xml" Id="R4bf9b4852f844786" /><Relationship Type="http://schemas.openxmlformats.org/officeDocument/2006/relationships/slide" Target="/ppt/slides/slide6.xml" Id="R84254dc9e2f046fe" /><Relationship Type="http://schemas.openxmlformats.org/officeDocument/2006/relationships/slide" Target="/ppt/slides/slide7.xml" Id="R304ac022b50248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ea142444884a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3210f2bf7470c" /><Relationship Type="http://schemas.openxmlformats.org/officeDocument/2006/relationships/theme" Target="/ppt/slideMasters/theme/theme1.xml" Id="Rf7f161776c79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73210f2bf747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2af5dd85b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25bdde4b145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deced1be1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cbc47780341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3084fc109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05bbb6f2148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48c47e26441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NG EIENDOM AGDER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NG EIENDOM AGDER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186 337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−749 320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268 147 385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295 423 506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EIENDOM REGION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Vige havnevei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04792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976 522 184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NG EIENDOM AGDER AS</a:t>
            </a:r>
          </a:p>
        </p:txBody>
      </p:sp>
    </p:spTree>
  </p:cSld>
  <p:clrMapOvr>
    <a:masterClrMapping xmlns:a="http://schemas.openxmlformats.org/drawingml/2006/main"/>
  </p:clrMapOvr>
</p:sld>
</file>