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3bfab1ec027476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64caeff9ae94750"/>
  </p:sldMasterIdLst>
  <p:sldIdLst>
    <p:sldId xmlns:r="http://schemas.openxmlformats.org/officeDocument/2006/relationships" id="256" r:id="Re140695c200546c0"/>
    <p:sldId xmlns:r="http://schemas.openxmlformats.org/officeDocument/2006/relationships" id="257" r:id="R151a254b098647ac"/>
    <p:sldId xmlns:r="http://schemas.openxmlformats.org/officeDocument/2006/relationships" id="258" r:id="R3661a3904f8240c7"/>
    <p:sldId xmlns:r="http://schemas.openxmlformats.org/officeDocument/2006/relationships" id="259" r:id="Rf559bf924b184607"/>
    <p:sldId xmlns:r="http://schemas.openxmlformats.org/officeDocument/2006/relationships" id="260" r:id="R8264bb685c9c47a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64caeff9ae94750" /><Relationship Type="http://schemas.openxmlformats.org/officeDocument/2006/relationships/slide" Target="/ppt/slides/slide1.xml" Id="Re140695c200546c0" /><Relationship Type="http://schemas.openxmlformats.org/officeDocument/2006/relationships/slide" Target="/ppt/slides/slide2.xml" Id="R151a254b098647ac" /><Relationship Type="http://schemas.openxmlformats.org/officeDocument/2006/relationships/slide" Target="/ppt/slides/slide3.xml" Id="R3661a3904f8240c7" /><Relationship Type="http://schemas.openxmlformats.org/officeDocument/2006/relationships/slide" Target="/ppt/slides/slide4.xml" Id="Rf559bf924b184607" /><Relationship Type="http://schemas.openxmlformats.org/officeDocument/2006/relationships/slide" Target="/ppt/slides/slide5.xml" Id="R8264bb685c9c47a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b6ccdaa65ba408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27ab7d0a784664" /><Relationship Type="http://schemas.openxmlformats.org/officeDocument/2006/relationships/theme" Target="/ppt/slideMasters/theme/theme1.xml" Id="Raa42e7f45d8c4e3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c27ab7d0a78466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6f38c4ae9d414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2d78603758412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6f7a916d6d4f4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3e17fa2ec0478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ba22343edd423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JAKOB HATTELAND TRADING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JAKOB HATTELAND TRADING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JAKOB HATTELAND TRADING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JAKOB HATTELAND TRADING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JAKOB HATTELAND TRADING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JAKOB HATTELAND TRADING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976 521 633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JAKOB HATTELAND TRADING AS</a:t>
            </a:r>
          </a:p>
        </p:txBody>
      </p:sp>
    </p:spTree>
  </p:cSld>
  <p:clrMapOvr>
    <a:masterClrMapping xmlns:a="http://schemas.openxmlformats.org/drawingml/2006/main"/>
  </p:clrMapOvr>
</p:sld>
</file>