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b6d490522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f38025c58f478f"/>
  </p:sldMasterIdLst>
  <p:sldIdLst>
    <p:sldId xmlns:r="http://schemas.openxmlformats.org/officeDocument/2006/relationships" id="256" r:id="R6d471ce372384b79"/>
    <p:sldId xmlns:r="http://schemas.openxmlformats.org/officeDocument/2006/relationships" id="257" r:id="R4cd1b5730bb843aa"/>
    <p:sldId xmlns:r="http://schemas.openxmlformats.org/officeDocument/2006/relationships" id="258" r:id="Raa4366671d5944de"/>
    <p:sldId xmlns:r="http://schemas.openxmlformats.org/officeDocument/2006/relationships" id="259" r:id="R451e23ace54a4ea1"/>
    <p:sldId xmlns:r="http://schemas.openxmlformats.org/officeDocument/2006/relationships" id="260" r:id="R8658550c2c4041f4"/>
    <p:sldId xmlns:r="http://schemas.openxmlformats.org/officeDocument/2006/relationships" id="261" r:id="R1d1d645e2be74e56"/>
    <p:sldId xmlns:r="http://schemas.openxmlformats.org/officeDocument/2006/relationships" id="262" r:id="Rc5da0dbe48204f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38025c58f478f" /><Relationship Type="http://schemas.openxmlformats.org/officeDocument/2006/relationships/slide" Target="/ppt/slides/slide1.xml" Id="R6d471ce372384b79" /><Relationship Type="http://schemas.openxmlformats.org/officeDocument/2006/relationships/slide" Target="/ppt/slides/slide2.xml" Id="R4cd1b5730bb843aa" /><Relationship Type="http://schemas.openxmlformats.org/officeDocument/2006/relationships/slide" Target="/ppt/slides/slide3.xml" Id="Raa4366671d5944de" /><Relationship Type="http://schemas.openxmlformats.org/officeDocument/2006/relationships/slide" Target="/ppt/slides/slide4.xml" Id="R451e23ace54a4ea1" /><Relationship Type="http://schemas.openxmlformats.org/officeDocument/2006/relationships/slide" Target="/ppt/slides/slide5.xml" Id="R8658550c2c4041f4" /><Relationship Type="http://schemas.openxmlformats.org/officeDocument/2006/relationships/slide" Target="/ppt/slides/slide6.xml" Id="R1d1d645e2be74e56" /><Relationship Type="http://schemas.openxmlformats.org/officeDocument/2006/relationships/slide" Target="/ppt/slides/slide7.xml" Id="Rc5da0dbe48204f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9ca7acae340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684ef382f4dcc" /><Relationship Type="http://schemas.openxmlformats.org/officeDocument/2006/relationships/theme" Target="/ppt/slideMasters/theme/theme1.xml" Id="R6ccf8ad55249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684ef382f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4b63895924f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35850e6142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c43d8cd88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cd20b603c45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ac2d4a93b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7b7a1bc52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0c2d28a11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INGENIØRFIRMAET ROFFU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INGENIØRFIRMAET ROFFU AS ble etablert [år] og holder til i Tanem.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11 551 687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12 057 697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ROALD HARALD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7549 Tanem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post@roffu.no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976 515 498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INGENIØRFIRMAET ROFFU AS</a:t>
            </a:r>
          </a:p>
        </p:txBody>
      </p:sp>
    </p:spTree>
  </p:cSld>
  <p:clrMapOvr>
    <a:masterClrMapping xmlns:a="http://schemas.openxmlformats.org/drawingml/2006/main"/>
  </p:clrMapOvr>
</p:sld>
</file>